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4"/>
    <p:restoredTop sz="94610"/>
  </p:normalViewPr>
  <p:slideViewPr>
    <p:cSldViewPr snapToGrid="0" snapToObjects="1">
      <p:cViewPr varScale="1">
        <p:scale>
          <a:sx n="117" d="100"/>
          <a:sy n="117" d="100"/>
        </p:scale>
        <p:origin x="8" y="9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7832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00:00 تا 00:25 (25 چرکە)</a:t>
            </a:r>
          </a:p>
          <a:p>
            <a:pPr rtl="1"/>
            <a:r>
              <a:rPr lang="ar-IQ"/>
              <a:t>سڵاو و بەخێربێن. ئەمڕۆ باس لە بەڕێوەبردنی ئامێرە پەیوەستەکان بە ڕاوتەری خۆمان دەکەین. دەبینین چۆن ئامێرێک بناسینەوە، بلۆکی بکەین و کاتێک پێویست بوو ڕێگەی پەیوەستبوونەوەی پێ بدەین.</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00:25 تا 00:40 (15 چرکە)</a:t>
            </a:r>
          </a:p>
          <a:p>
            <a:pPr rtl="1"/>
            <a:r>
              <a:rPr lang="ar-IQ"/>
              <a:t>ڕێڕەوی سیمینارەکە ڕوونە. سەرەتا پەڕەی ڕاوتەر دەدۆزینەوە، پاشان ئامێرەکان دەناسینەوە. دوای ئەوە بلۆک و ئەنبلۆککردن بە نموونە دەبینین و بە چەند خاڵێکی پاراستن کۆتایی دێنین.</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00:40 تا 01:15 (35 چرکە)</a:t>
            </a:r>
          </a:p>
          <a:p>
            <a:pPr rtl="1"/>
            <a:r>
              <a:rPr lang="ar-IQ"/>
              <a:t>ڕاوتەر پەیوەندی نێوان ئامێرەکانی ماڵەوە و تۆڕەکە بەڕێوە دەبات. بە وایفای یان کێبڵ پەیوەست دەبین و لە ڕێی ڕاوتەرەوە دەگەینە ئینتەرنێت. ئەو بەشەی ئەمڕۆ کارمان لەسەرە، پەڕەی ڕێکخستنەکانە. ناو و شوێنی مینیۆکان لە هەموو ڕاوتەرێک یەکسان نییە.</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01:15 تا 02:05 (50 چرکە)</a:t>
            </a:r>
          </a:p>
          <a:p>
            <a:pPr rtl="1"/>
            <a:r>
              <a:rPr lang="ar-IQ"/>
              <a:t>ئەم ژمارەیە وەک ناونیشانی دەرگای ڕاوتەرەکەیە. لە براوزەر دەینووسین بۆ ئەوەی ڕێکخستنەکان بکەینەوە. سەرەتا بە وایفای ڕاوتەرەکە پەیوەست دەبین. لە ویندۆز، ژمارەی Default Gateway دەبینین. لە مۆبایل، لە ڕێکخستنی هەمان وایفای بەشی Router یان Gateway دەدۆزینەوە. ئەم ژمارەیە دەکرێت لە تۆڕێکەوە بۆ تۆڕێکی تر بگۆڕێت.</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02:05 تا 02:35 (30 چرکە)</a:t>
            </a:r>
          </a:p>
          <a:p>
            <a:pPr rtl="1"/>
            <a:r>
              <a:rPr lang="ar-IQ"/>
              <a:t>ناونیشانەکە لە براوزەر دەنووسین. پاشان زانیارییەکانی چوونەژوورەوەی ڕاوتەر دەخەینە ناوەوە. ئەو زانیارییانە دەکرێت لەسەر ستیکەر بن یان بەڕێوەبەری تۆڕ پێمان بدات. وشەی نهێنی بەڕێوەبەر هەمیشە هەمان وشەی نهێنی وایفای نییە.</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02:35 تا 03:15 (40 چرکە)</a:t>
            </a:r>
          </a:p>
          <a:p>
            <a:pPr rtl="1"/>
            <a:r>
              <a:rPr lang="ar-IQ"/>
              <a:t>ئەمە لیستی ئامێرە پەیوەستەکانە. وەک دەبینن، مۆبایل و تیڤی و کۆمپیوتەر تێیدان. هەندێک جار ناوی ئامێرەکە بە ڕوونی دەرناکەوێت و Unknown دەنووسێت. ئەمە بە تەنها واتای ئەوە نییە کە کەسێک بێ ڕێگە هاتووەتە ناو تۆڕەکە. لە سلایدەکانی دواتر دەبینین چۆن دڵنیا ببینەوە.</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03:15 تا 03:40 (25 چرکە)</a:t>
            </a:r>
          </a:p>
          <a:p>
            <a:pPr rtl="1"/>
            <a:r>
              <a:rPr lang="ar-IQ"/>
              <a:t>MAC ناونیشانێکی ئامێرەکەیە لە ناو تۆڕدا. پێویست ناکات ئەم پیت و ژمارانە لەبەر بکەین یان مانای هەر بەشێکیان بزانین. تەنها MAC ی لیستی ڕاوتەر لەگەڵ ئەوەی لە ڕێکخستنی ئامێرەکە هەیە بەراورد دەکەین. ئەمە یارمەتیمان دەدات ئامێری دروست هەڵبژێرین.</a:t>
            </a:r>
          </a:p>
          <a:p>
            <a:pPr rtl="1"/>
            <a:r>
              <a:rPr lang="ar-IQ"/>
              <a:t>سەرچاوە:</a:t>
            </a:r>
          </a:p>
          <a:p>
            <a:pPr rtl="0"/>
            <a:r>
              <a:rPr lang="ar-IQ"/>
              <a:t>https://standards-support.ieee.org/hc/en-us/articles/4888705676564-Guidelines-for-Use-of-Extended-Unique-Identifier-EUI-Organizationally-Unique-Identifier-OUI-and-Company-ID-CID</a:t>
            </a:r>
          </a:p>
          <a:p>
            <a:pPr rtl="0"/>
            <a:r>
              <a:rPr lang="ar-IQ"/>
              <a:t>https://datatracker.ietf.org/doc/rfc9724/</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03:40 تا 04:20 (40 چرکە)</a:t>
            </a:r>
          </a:p>
          <a:p>
            <a:pPr rtl="1"/>
            <a:r>
              <a:rPr lang="ar-IQ"/>
              <a:t>ئەگەر ناوی ئامێرەکە ڕوون بوو، زۆرجار ناسینەوەی ئاسانە. ئەگەر ڕوون نەبوو، MAC ی ئامێری خۆمان لە ڕێکخستنی وایفای دەبینین و بەراوردی دەکەین. دەتوانین وایفای ئامێرێکی ناسراو بکوژێنینەوە و سەیری گۆڕانی لیستەکە بکەین. دوای ناسینەوە، ئەگەر ڕاوتەر ڕێگەی دا، ناوێکی ڕوون بۆ ئامێرەکە هەڵدەبژێرین.</a:t>
            </a:r>
          </a:p>
          <a:p>
            <a:pPr rtl="1"/>
            <a:r>
              <a:rPr lang="ar-IQ"/>
              <a:t>سەرچاوە:</a:t>
            </a:r>
          </a:p>
          <a:p>
            <a:pPr rtl="0"/>
            <a:r>
              <a:rPr lang="ar-IQ"/>
              <a:t>https://support.apple.com/en-us/102509</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04:20 تا 04:55 (35 چرکە)</a:t>
            </a:r>
          </a:p>
          <a:p>
            <a:pPr rtl="1"/>
            <a:r>
              <a:rPr lang="ar-IQ"/>
              <a:t>لە مۆبایل، ڕێکخستنی ئەو وایفایە دەکەینەوە کە پێی پەیوەستین. ناونیشانی Wi-Fi Address یان MAC Address لەگەڵ ڕاوتەر بەراورد دەکەین. هەندێک مۆبایل بۆ هەر تۆڕێک MAC ی تایبەت بەکاردەهێنێت. بۆیە ئەوەی لە ڕێکخستنی هەمان تۆڕ دەردەکەوێت گرنگە.</a:t>
            </a:r>
          </a:p>
          <a:p>
            <a:pPr rtl="1"/>
            <a:r>
              <a:rPr lang="ar-IQ"/>
              <a:t>سەرچاوە:</a:t>
            </a:r>
          </a:p>
          <a:p>
            <a:pPr rtl="0"/>
            <a:r>
              <a:rPr lang="ar-IQ"/>
              <a:t>https://support.apple.com/en-us/102509</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04:55 تا 05:25 (30 چرکە)</a:t>
            </a:r>
          </a:p>
          <a:p>
            <a:pPr rtl="1"/>
            <a:r>
              <a:rPr lang="ar-IQ"/>
              <a:t>بۆ ئامێری نەناسراو، سەرەتا MAC ەکە لەگەڵ ئامێرەکانی خۆمان بەراورد دەکەین. ئەگەر هاوشێوە بوو، ئامێری خۆمانە و دەیهێڵینەوە. ئەگەر نەبوو، لە خاوەنی ئامێرەکانی ماڵەوە دەپرسین و زیاتر دەپشکنین. تا دڵنیا نەبووین ئامێرەکە هی کێیە، بە پەلە بڕیاری بلۆککردن نادەین.</a:t>
            </a:r>
          </a:p>
          <a:p>
            <a:pPr rtl="1"/>
            <a:r>
              <a:rPr lang="ar-IQ"/>
              <a:t>سەرچاوە:</a:t>
            </a:r>
          </a:p>
          <a:p>
            <a:pPr rtl="0"/>
            <a:r>
              <a:rPr lang="ar-IQ"/>
              <a:t>https://datatracker.ietf.org/doc/rfc9724/</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05:25 تا 05:50 (25 چرکە)</a:t>
            </a:r>
          </a:p>
          <a:p>
            <a:pPr rtl="1"/>
            <a:r>
              <a:rPr lang="ar-IQ"/>
              <a:t>ئەم خشتەیە چەند نموونەیەکی ئاسان پیشان دەدات. Zana-iPhone ناوی مۆبایلەکەیە، Living-TV تیڤییە و DESKTOP-PC کۆمپیوتەرە. بەڵام ناوەکان هەمیشە ڕوون نین و دەکرێت بگۆڕدرێن. بۆیە ئەگەر ناوی Unknown بینیمان، پێش بڕیاردان لە خاوەنی ئامێرەکان دەپرسین و MAC ەکە دەپشکنین.</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05:50 تا 06:35 (45 چرکە)</a:t>
            </a:r>
          </a:p>
          <a:p>
            <a:pPr rtl="1"/>
            <a:r>
              <a:rPr lang="ar-IQ"/>
              <a:t>MAC Filter ئەو بەشەیە کە ڕێگەی ئامێرەکان کۆنترۆڵ دەکات. لێرەدا Blacklist هەڵدەبژێرین. واتە لیستی ئەو ئامێرانەی دەمانەوێت بلۆک بن. MAC ی ئامێری مەبەست زیاد دەکەین و Apply دادەگرین. Apply واتە پاشەکەوتکردنی گۆڕانکارییەکە. پێش ئەوە دووبارە دڵنیادەبین کە ئامێری دروستمان هەڵبژاردووە.</a:t>
            </a:r>
          </a:p>
          <a:p>
            <a:pPr rtl="1"/>
            <a:r>
              <a:rPr lang="ar-IQ"/>
              <a:t>سەرچاوە:</a:t>
            </a:r>
          </a:p>
          <a:p>
            <a:pPr rtl="0"/>
            <a:r>
              <a:rPr lang="ar-IQ"/>
              <a:t>https://www.tp-link.com/us/support/faq/1535/</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06:35 تا 06:55 (20 چرکە)</a:t>
            </a:r>
          </a:p>
          <a:p>
            <a:pPr rtl="1"/>
            <a:r>
              <a:rPr lang="ar-IQ"/>
              <a:t>پێویست ناکات ئەم خشتەیە لەبەر بکەین. تەنها مۆدێلی ڕاوتەری خۆمان دەدۆزینەوە و سەیری ڕێڕەوی بەرامبەری دەکەین. ئەگەر ناوەکان جیاواز بوون، لە ڕێنمایی ڕاوتەرەکەدا بۆ MAC Filter یان Access Control دەگەڕێین.</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06:55 تا 07:25 (30 چرکە)</a:t>
            </a:r>
          </a:p>
          <a:p>
            <a:pPr rtl="1"/>
            <a:r>
              <a:rPr lang="ar-IQ"/>
              <a:t>دوو هەڵبژاردەی تریش هەیە. گۆڕینی وشەی نهێنی وایفای وا دەکات ئامێرەکان بۆ پەیوەستبوونەوە پێویستیان بە وشەی نوێ بێت. Parental Control بۆ دیاریکردنی کاتی بەکارهێنانی ئینتەرنێتە. ئەم دووانە هەمان ئەرک نییە و بەپێی مەبەستەکەمان هەڵیاندەبژێرین.</a:t>
            </a:r>
          </a:p>
          <a:p>
            <a:pPr rtl="1"/>
            <a:r>
              <a:rPr lang="ar-IQ"/>
              <a:t>سەرچاوە:</a:t>
            </a:r>
          </a:p>
          <a:p>
            <a:pPr rtl="0"/>
            <a:r>
              <a:rPr lang="ar-IQ"/>
              <a:t>https://www.tp-link.com/au/support/faq/3085/</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07:25 تا 08:00 (35 چرکە)</a:t>
            </a:r>
          </a:p>
          <a:p>
            <a:pPr rtl="1"/>
            <a:r>
              <a:rPr lang="ar-IQ"/>
              <a:t>ئەنبلۆککردنەوە لە هەمان Blacklist ئەنجام دەدرێت. تۆماری ئامێرەکە دەسڕینەوە و Apply دادەگرین. ئەگەر وشەی نهێنی وایفایمان گۆڕیبێت، ئامێرەکە دەبێت وشەی نوێ بەکاربهێنێت. لادانی بلۆک بە تەنها وشەی نهێنی کۆن چالاک ناکاتەوە.</a:t>
            </a:r>
          </a:p>
          <a:p>
            <a:pPr rtl="1"/>
            <a:r>
              <a:rPr lang="ar-IQ"/>
              <a:t>سەرچاوە:</a:t>
            </a:r>
          </a:p>
          <a:p>
            <a:pPr rtl="0"/>
            <a:r>
              <a:rPr lang="ar-IQ"/>
              <a:t>https://www.tp-link.com/us/support/faq/1535/</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08:00 تا 08:15 (15 چرکە)</a:t>
            </a:r>
          </a:p>
          <a:p>
            <a:pPr rtl="1"/>
            <a:r>
              <a:rPr lang="ar-IQ"/>
              <a:t>ئێستا هەنگاوەکان لە دیمۆیەکی ئامادەکراودا دەبینین. سەرەتا Chrome دەکەینەوە. ئەم بەشە هەمان ڕێگای پێشوو بە کردار پیشان دەدات.</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08:15 تا 08:30 (15 چرکە)</a:t>
            </a:r>
          </a:p>
          <a:p>
            <a:pPr rtl="1"/>
            <a:r>
              <a:rPr lang="ar-IQ"/>
              <a:t>ناونیشانی ڕاوتەرەکە لە شوێنی ناونیشانی براوزەر دەنووسین و Enter دادەگرین. لەم نموونەیەدا 192.168.1.1 بەکاردەهێنین.</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08:30 تا 08:50 (20 چرکە)</a:t>
            </a:r>
          </a:p>
          <a:p>
            <a:pPr rtl="1"/>
            <a:r>
              <a:rPr lang="ar-IQ"/>
              <a:t>زانیارییەکانی چوونەژوورەوە دەنووسین و Login دادەگرین. لێرەدا ناوی user تەنها بۆ ئەم نموونەیەیە. زانیارییەکانی ڕاوتەری خۆمان بەکاردەهێنین.</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08:50 تا 09:10 (20 چرکە)</a:t>
            </a:r>
          </a:p>
          <a:p>
            <a:pPr rtl="1"/>
            <a:r>
              <a:rPr lang="ar-IQ"/>
              <a:t>پەڕەی سەرەکی کرایەوە. لە بەشی Status، WLAN Clients هەڵدەبژێرین. ئەم پەڕەیە ئامێرە پەیوەستەکان پیشان دەدات.</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09:10 تا 09:40 (30 چرکە)</a:t>
            </a:r>
          </a:p>
          <a:p>
            <a:pPr rtl="1"/>
            <a:r>
              <a:rPr lang="ar-IQ"/>
              <a:t>ئەم ڕیزە ناوی Unknown ـە. پێش هەر گۆڕانکارییەک، MAC ەکە لەگەڵ ئامێرەکانی خۆمان بەراورد دەکەین. لەم نموونەیەدا وای دادەنێین ناسنامەی ئامێرەکەمان پشتڕاست کردووەتەوە. ئێستا MAC ەکە کۆپی دەکەین.</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09:40 تا 10:25 (45 چرکە)</a:t>
            </a:r>
          </a:p>
          <a:p>
            <a:pPr rtl="1"/>
            <a:r>
              <a:rPr lang="ar-IQ"/>
              <a:t>MAC Filter چالاک دەکەین و دڵنیادەبین لە دۆخی Blacklist دایە. ناونیشانی کۆپیکراو زیاد دەکەین و Apply دادەگرین. پەیامی پاشەکەوتکردن دەردەکەوێت. لە کۆتاییدا پەیوەندی ئامێری مەبەست دەپشکنین بۆ ئەوەی بزانین ڕێکخستنەکە کاری کردووە.</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10:25 تا 10:55 (30 چرکە)</a:t>
            </a:r>
          </a:p>
          <a:p>
            <a:pPr rtl="1"/>
            <a:r>
              <a:rPr lang="ar-IQ"/>
              <a:t>لەم پەڕەیەدا وشەی نهێنی وایفای دەگۆڕین. وشەی پیشاندراو تەنها نموونەیە و بۆ تۆڕی ڕاستەقینە وشەی تایبەتی خۆمان هەڵدەبژێرین. دوای Apply، ئامێرە ڕێگەپێدراوەکان بە وشەی نوێ پەیوەست دەکەینەوە.</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10:55 تا 11:35 (40 چرکە)</a:t>
            </a:r>
          </a:p>
          <a:p>
            <a:pPr rtl="1"/>
            <a:r>
              <a:rPr lang="ar-IQ"/>
              <a:t>بۆ ئەنبلۆککردنەوە دەگەڕێینەوە بۆ Blacklist. تۆماری MAC ی مەبەست هەڵدەبژێرین، Delete دادەگرین و سڕینەوەکە پشتڕاست دەکەینەوە. دواتر Apply دادەگرین. بلۆکی ئەو ناونیشانە لادەچێت و ئامێرەکە بە وشەی نهێنی دروست دەتوانێت دووبارە پەیوەست بێتەوە.</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11:35 تا 12:35 (60 چرکە)</a:t>
            </a:r>
          </a:p>
          <a:p>
            <a:pPr rtl="1"/>
            <a:r>
              <a:rPr lang="ar-IQ"/>
              <a:t>بۆ پاراستنی وایفای، وشەی نهێنی بەهێز هەڵدەبژێرین و وشەی نهێنی بەڕێوەبەری ڕاوتەریش دەگۆڕین. لە بەشی پاراستن، WPA3 یان WPA2-AES بەپێی پاڵپشتی ئامێرەکان هەڵدەبژێرین. WPS بۆ پەیوەستکردنی خێرایە و ئەگەر پێویستمان پێی نەبوو، دەیکوژێنینەوە. Firmware Update واتە نوێکردنەوەی بەرنامەی ناو ڕاوتەر. بۆ میوانان تۆڕێکی جیا دادەنێین. گرنگە بزانین بلۆککردنی MAC بە تەنها تۆڕەکە ناپارێزێت.</a:t>
            </a:r>
          </a:p>
          <a:p>
            <a:pPr rtl="1"/>
            <a:r>
              <a:rPr lang="ar-IQ"/>
              <a:t>سەرچاوە:</a:t>
            </a:r>
          </a:p>
          <a:p>
            <a:pPr rtl="0"/>
            <a:r>
              <a:rPr lang="ar-IQ"/>
              <a:t>https://support.apple.com/en-us/102766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1"/>
            <a:r>
              <a:rPr lang="ar-IQ"/>
              <a:t>کاتی پێشکەشکردن: 12:35 تا 13:00 (25 چرکە)</a:t>
            </a:r>
          </a:p>
          <a:p>
            <a:pPr rtl="1"/>
            <a:r>
              <a:rPr lang="ar-IQ"/>
              <a:t>ئەمە بوو ڕێگای ناسینەوە و کۆنترۆڵکردنی ئامێرە پەیوەستەکان. پێش بلۆککردن، ناسنامەی ئامێر پشتڕاست دەکەینەوە. بۆ ئەنبلۆککردنیش تۆمارەکە لە Blacklist دەسڕینەوە و پاشەکەوتی دەکەین. سوپاس بۆ سەرنجتان. پرسیار یان تێبینییەکتان هەیە؟</a:t>
            </a:r>
          </a:p>
          <a:p>
            <a:pPr rtl="1"/>
            <a:r>
              <a:rPr lang="ar-IQ"/>
              <a:t>پرسیار و وەڵام: 13:00 تا 15:00</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L_GRI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4.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3.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0" Type="http://schemas.openxmlformats.org/officeDocument/2006/relationships/image" Target="../media/image46.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image" Target="../media/image45.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8.xml"/><Relationship Id="rId16"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image" Target="../media/image5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8.png"/><Relationship Id="rId17" Type="http://schemas.openxmlformats.org/officeDocument/2006/relationships/image" Target="../media/image57.png"/><Relationship Id="rId2" Type="http://schemas.openxmlformats.org/officeDocument/2006/relationships/notesSlide" Target="../notesSlides/notesSlide19.xml"/><Relationship Id="rId16" Type="http://schemas.openxmlformats.org/officeDocument/2006/relationships/image" Target="../media/image56.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5" Type="http://schemas.openxmlformats.org/officeDocument/2006/relationships/image" Target="../media/image55.png"/><Relationship Id="rId10" Type="http://schemas.openxmlformats.org/officeDocument/2006/relationships/image" Target="../media/image46.png"/><Relationship Id="rId19" Type="http://schemas.openxmlformats.org/officeDocument/2006/relationships/image" Target="../media/image59.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54.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image" Target="../media/image58.png"/><Relationship Id="rId3" Type="http://schemas.openxmlformats.org/officeDocument/2006/relationships/image" Target="../media/image38.png"/><Relationship Id="rId21" Type="http://schemas.openxmlformats.org/officeDocument/2006/relationships/image" Target="../media/image61.png"/><Relationship Id="rId7" Type="http://schemas.openxmlformats.org/officeDocument/2006/relationships/image" Target="../media/image42.png"/><Relationship Id="rId12" Type="http://schemas.openxmlformats.org/officeDocument/2006/relationships/image" Target="../media/image48.png"/><Relationship Id="rId17" Type="http://schemas.openxmlformats.org/officeDocument/2006/relationships/image" Target="../media/image57.png"/><Relationship Id="rId2" Type="http://schemas.openxmlformats.org/officeDocument/2006/relationships/notesSlide" Target="../notesSlides/notesSlide20.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5" Type="http://schemas.openxmlformats.org/officeDocument/2006/relationships/image" Target="../media/image55.png"/><Relationship Id="rId10" Type="http://schemas.openxmlformats.org/officeDocument/2006/relationships/image" Target="../media/image46.png"/><Relationship Id="rId19" Type="http://schemas.openxmlformats.org/officeDocument/2006/relationships/image" Target="../media/image59.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54.png"/><Relationship Id="rId22" Type="http://schemas.openxmlformats.org/officeDocument/2006/relationships/image" Target="../media/image45.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image" Target="../media/image58.png"/><Relationship Id="rId3" Type="http://schemas.openxmlformats.org/officeDocument/2006/relationships/image" Target="../media/image38.png"/><Relationship Id="rId21" Type="http://schemas.openxmlformats.org/officeDocument/2006/relationships/image" Target="../media/image45.png"/><Relationship Id="rId7" Type="http://schemas.openxmlformats.org/officeDocument/2006/relationships/image" Target="../media/image42.png"/><Relationship Id="rId12" Type="http://schemas.openxmlformats.org/officeDocument/2006/relationships/image" Target="../media/image48.png"/><Relationship Id="rId17" Type="http://schemas.openxmlformats.org/officeDocument/2006/relationships/image" Target="../media/image57.png"/><Relationship Id="rId2" Type="http://schemas.openxmlformats.org/officeDocument/2006/relationships/notesSlide" Target="../notesSlides/notesSlide21.xml"/><Relationship Id="rId16" Type="http://schemas.openxmlformats.org/officeDocument/2006/relationships/image" Target="../media/image56.png"/><Relationship Id="rId20"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5" Type="http://schemas.openxmlformats.org/officeDocument/2006/relationships/image" Target="../media/image55.png"/><Relationship Id="rId10" Type="http://schemas.openxmlformats.org/officeDocument/2006/relationships/image" Target="../media/image46.png"/><Relationship Id="rId19" Type="http://schemas.openxmlformats.org/officeDocument/2006/relationships/image" Target="../media/image59.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54.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image" Target="../media/image58.png"/><Relationship Id="rId3" Type="http://schemas.openxmlformats.org/officeDocument/2006/relationships/image" Target="../media/image38.png"/><Relationship Id="rId21" Type="http://schemas.openxmlformats.org/officeDocument/2006/relationships/image" Target="../media/image61.png"/><Relationship Id="rId7" Type="http://schemas.openxmlformats.org/officeDocument/2006/relationships/image" Target="../media/image42.png"/><Relationship Id="rId12" Type="http://schemas.openxmlformats.org/officeDocument/2006/relationships/image" Target="../media/image48.png"/><Relationship Id="rId17" Type="http://schemas.openxmlformats.org/officeDocument/2006/relationships/image" Target="../media/image57.png"/><Relationship Id="rId2" Type="http://schemas.openxmlformats.org/officeDocument/2006/relationships/notesSlide" Target="../notesSlides/notesSlide22.xml"/><Relationship Id="rId16" Type="http://schemas.openxmlformats.org/officeDocument/2006/relationships/image" Target="../media/image56.png"/><Relationship Id="rId20"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5" Type="http://schemas.openxmlformats.org/officeDocument/2006/relationships/image" Target="../media/image55.png"/><Relationship Id="rId10" Type="http://schemas.openxmlformats.org/officeDocument/2006/relationships/image" Target="../media/image46.png"/><Relationship Id="rId19" Type="http://schemas.openxmlformats.org/officeDocument/2006/relationships/image" Target="../media/image59.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54.png"/><Relationship Id="rId22"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9.png"/><Relationship Id="rId18" Type="http://schemas.openxmlformats.org/officeDocument/2006/relationships/image" Target="../media/image58.png"/><Relationship Id="rId3" Type="http://schemas.openxmlformats.org/officeDocument/2006/relationships/image" Target="../media/image38.png"/><Relationship Id="rId21" Type="http://schemas.openxmlformats.org/officeDocument/2006/relationships/image" Target="../media/image45.png"/><Relationship Id="rId7" Type="http://schemas.openxmlformats.org/officeDocument/2006/relationships/image" Target="../media/image42.png"/><Relationship Id="rId12" Type="http://schemas.openxmlformats.org/officeDocument/2006/relationships/image" Target="../media/image48.png"/><Relationship Id="rId17" Type="http://schemas.openxmlformats.org/officeDocument/2006/relationships/image" Target="../media/image57.png"/><Relationship Id="rId2" Type="http://schemas.openxmlformats.org/officeDocument/2006/relationships/notesSlide" Target="../notesSlides/notesSlide23.xml"/><Relationship Id="rId16" Type="http://schemas.openxmlformats.org/officeDocument/2006/relationships/image" Target="../media/image56.png"/><Relationship Id="rId20"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7.png"/><Relationship Id="rId5" Type="http://schemas.openxmlformats.org/officeDocument/2006/relationships/image" Target="../media/image40.png"/><Relationship Id="rId15" Type="http://schemas.openxmlformats.org/officeDocument/2006/relationships/image" Target="../media/image55.png"/><Relationship Id="rId10" Type="http://schemas.openxmlformats.org/officeDocument/2006/relationships/image" Target="../media/image46.png"/><Relationship Id="rId19" Type="http://schemas.openxmlformats.org/officeDocument/2006/relationships/image" Target="../media/image59.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54.png"/></Relationships>
</file>

<file path=ppt/slides/_rels/slide2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2.pn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23.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orb~breathe"/>
          <p:cNvSpPr/>
          <p:nvPr/>
        </p:nvSpPr>
        <p:spPr>
          <a:xfrm>
            <a:off x="8001000" y="-868680"/>
            <a:ext cx="2103120" cy="2103120"/>
          </a:xfrm>
          <a:prstGeom prst="ellipse">
            <a:avLst/>
          </a:prstGeom>
          <a:solidFill>
            <a:srgbClr val="5AE1D2"/>
          </a:solidFill>
          <a:ln w="25400">
            <a:solidFill>
              <a:srgbClr val="000000"/>
            </a:solidFill>
            <a:prstDash val="solid"/>
          </a:ln>
        </p:spPr>
      </p:sp>
      <p:sp>
        <p:nvSpPr>
          <p:cNvPr id="3" name="!!tile~spin"/>
          <p:cNvSpPr/>
          <p:nvPr/>
        </p:nvSpPr>
        <p:spPr>
          <a:xfrm rot="1080000">
            <a:off x="-411480" y="1965960"/>
            <a:ext cx="914400" cy="914400"/>
          </a:xfrm>
          <a:prstGeom prst="roundRect">
            <a:avLst>
              <a:gd name="adj" fmla="val 12000"/>
            </a:avLst>
          </a:prstGeom>
          <a:solidFill>
            <a:srgbClr val="E17E3F"/>
          </a:solidFill>
          <a:ln w="25400">
            <a:solidFill>
              <a:srgbClr val="000000"/>
            </a:solidFill>
            <a:prstDash val="solid"/>
          </a:ln>
        </p:spPr>
      </p:sp>
      <p:sp>
        <p:nvSpPr>
          <p:cNvPr id="4" name="!!hdr"/>
          <p:cNvSpPr/>
          <p:nvPr/>
        </p:nvSpPr>
        <p:spPr>
          <a:xfrm>
            <a:off x="411480" y="457200"/>
            <a:ext cx="5577840" cy="31546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A01-zoom-1"/>
          <p:cNvSpPr/>
          <p:nvPr/>
        </p:nvSpPr>
        <p:spPr>
          <a:xfrm>
            <a:off x="411480" y="457200"/>
            <a:ext cx="5577840" cy="274320"/>
          </a:xfrm>
          <a:prstGeom prst="rect">
            <a:avLst/>
          </a:prstGeom>
          <a:solidFill>
            <a:srgbClr val="EEC3BB"/>
          </a:solidFill>
          <a:ln w="19050">
            <a:solidFill>
              <a:srgbClr val="000000"/>
            </a:solidFill>
            <a:prstDash val="solid"/>
          </a:ln>
        </p:spPr>
      </p:sp>
      <p:sp>
        <p:nvSpPr>
          <p:cNvPr id="6" name="A01-zoom-2"/>
          <p:cNvSpPr txBox="1"/>
          <p:nvPr/>
        </p:nvSpPr>
        <p:spPr>
          <a:xfrm>
            <a:off x="521208" y="457200"/>
            <a:ext cx="448056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FLKRDSTUDIO — ROUTER_GUIDE.exe</a:t>
            </a:r>
            <a:endParaRPr lang="en-US" sz="900" dirty="0"/>
          </a:p>
        </p:txBody>
      </p:sp>
      <p:sp>
        <p:nvSpPr>
          <p:cNvPr id="7" name="A01-zoom-3"/>
          <p:cNvSpPr/>
          <p:nvPr/>
        </p:nvSpPr>
        <p:spPr>
          <a:xfrm>
            <a:off x="5715000" y="512064"/>
            <a:ext cx="182880" cy="164592"/>
          </a:xfrm>
          <a:prstGeom prst="rect">
            <a:avLst/>
          </a:prstGeom>
          <a:solidFill>
            <a:srgbClr val="FFFFFF"/>
          </a:solidFill>
          <a:ln w="12700">
            <a:solidFill>
              <a:srgbClr val="000000"/>
            </a:solidFill>
            <a:prstDash val="solid"/>
          </a:ln>
        </p:spPr>
      </p:sp>
      <p:sp>
        <p:nvSpPr>
          <p:cNvPr id="8" name="A01-zoom-4"/>
          <p:cNvSpPr/>
          <p:nvPr/>
        </p:nvSpPr>
        <p:spPr>
          <a:xfrm>
            <a:off x="5468112" y="512064"/>
            <a:ext cx="182880" cy="164592"/>
          </a:xfrm>
          <a:prstGeom prst="rect">
            <a:avLst/>
          </a:prstGeom>
          <a:solidFill>
            <a:srgbClr val="FFFFFF"/>
          </a:solidFill>
          <a:ln w="12700">
            <a:solidFill>
              <a:srgbClr val="000000"/>
            </a:solidFill>
            <a:prstDash val="solid"/>
          </a:ln>
        </p:spPr>
      </p:sp>
      <p:sp>
        <p:nvSpPr>
          <p:cNvPr id="9" name="A01-zoom-5"/>
          <p:cNvSpPr/>
          <p:nvPr/>
        </p:nvSpPr>
        <p:spPr>
          <a:xfrm>
            <a:off x="5221224" y="512064"/>
            <a:ext cx="182880" cy="164592"/>
          </a:xfrm>
          <a:prstGeom prst="rect">
            <a:avLst/>
          </a:prstGeom>
          <a:solidFill>
            <a:srgbClr val="FFFFFF"/>
          </a:solidFill>
          <a:ln w="12700">
            <a:solidFill>
              <a:srgbClr val="000000"/>
            </a:solidFill>
            <a:prstDash val="solid"/>
          </a:ln>
        </p:spPr>
      </p:sp>
      <p:sp>
        <p:nvSpPr>
          <p:cNvPr id="10" name="!!kick"/>
          <p:cNvSpPr/>
          <p:nvPr/>
        </p:nvSpPr>
        <p:spPr>
          <a:xfrm>
            <a:off x="3611880" y="868680"/>
            <a:ext cx="2148840" cy="347472"/>
          </a:xfrm>
          <a:prstGeom prst="rect">
            <a:avLst/>
          </a:prstGeom>
          <a:solidFill>
            <a:srgbClr val="5AE1D2"/>
          </a:solidFill>
          <a:ln w="19050">
            <a:solidFill>
              <a:srgbClr val="000000"/>
            </a:solidFill>
            <a:prstDash val="solid"/>
          </a:ln>
        </p:spPr>
      </p:sp>
      <p:sp>
        <p:nvSpPr>
          <p:cNvPr id="11" name="!!kickT"/>
          <p:cNvSpPr txBox="1"/>
          <p:nvPr/>
        </p:nvSpPr>
        <p:spPr>
          <a:xfrm>
            <a:off x="3657600" y="868680"/>
            <a:ext cx="2057400" cy="347472"/>
          </a:xfrm>
          <a:prstGeom prst="rect">
            <a:avLst/>
          </a:prstGeom>
          <a:noFill/>
          <a:ln/>
        </p:spPr>
        <p:txBody>
          <a:bodyPr wrap="square" lIns="0" tIns="0" rIns="0" bIns="0" rtlCol="0" anchor="ctr"/>
          <a:lstStyle/>
          <a:p>
            <a:pPr marL="0" indent="0" algn="ctr" rtl="1">
              <a:buNone/>
            </a:pPr>
            <a:r>
              <a:rPr lang="ku-Arab-IQ" altLang="en-US" sz="1500" b="1" dirty="0">
                <a:solidFill>
                  <a:srgbClr val="000000"/>
                </a:solidFill>
                <a:latin typeface="Zain" pitchFamily="34" charset="0"/>
                <a:ea typeface="Zain"/>
                <a:cs typeface="Zain"/>
              </a:rPr>
              <a:t>سیمیناری تۆڕ و ئینتەرنێت</a:t>
            </a:r>
            <a:endParaRPr lang="ku-Arab-IQ" sz="1500" dirty="0"/>
          </a:p>
        </p:txBody>
      </p:sp>
      <p:sp>
        <p:nvSpPr>
          <p:cNvPr id="12" name="!!title"/>
          <p:cNvSpPr txBox="1"/>
          <p:nvPr/>
        </p:nvSpPr>
        <p:spPr>
          <a:xfrm>
            <a:off x="685800" y="1325880"/>
            <a:ext cx="5074920" cy="1417320"/>
          </a:xfrm>
          <a:prstGeom prst="rect">
            <a:avLst/>
          </a:prstGeom>
          <a:noFill/>
          <a:ln/>
        </p:spPr>
        <p:txBody>
          <a:bodyPr wrap="square" lIns="0" tIns="0" rIns="0" bIns="0" rtlCol="0" anchor="ctr"/>
          <a:lstStyle/>
          <a:p>
            <a:pPr marL="0" indent="0" algn="r">
              <a:lnSpc>
                <a:spcPct val="95000"/>
              </a:lnSpc>
              <a:buNone/>
            </a:pPr>
            <a:r>
              <a:rPr lang="ku-Arab-IQ" altLang="en-US" sz="3200" b="1" dirty="0">
                <a:solidFill>
                  <a:srgbClr val="000000"/>
                </a:solidFill>
                <a:latin typeface="Zain" pitchFamily="34" charset="0"/>
                <a:ea typeface="Zain"/>
                <a:cs typeface="Zain"/>
              </a:rPr>
              <a:t>چۆن ئامێرێک لە ڕاوتەر</a:t>
            </a:r>
            <a:endParaRPr lang="ku-Arab-IQ" sz="3200" dirty="0"/>
          </a:p>
          <a:p>
            <a:pPr marL="0" indent="0" algn="r">
              <a:lnSpc>
                <a:spcPct val="95000"/>
              </a:lnSpc>
              <a:buNone/>
            </a:pPr>
            <a:r>
              <a:rPr lang="ku-Arab-IQ" altLang="en-US" sz="3200" b="1" dirty="0">
                <a:solidFill>
                  <a:srgbClr val="E17E3F"/>
                </a:solidFill>
                <a:latin typeface="Zain" pitchFamily="34" charset="0"/>
                <a:ea typeface="Zain"/>
                <a:cs typeface="Zain"/>
              </a:rPr>
              <a:t>بلۆک و ئەنبلۆک بکەین؟</a:t>
            </a:r>
            <a:endParaRPr lang="ku-Arab-IQ" sz="3200" dirty="0"/>
          </a:p>
        </p:txBody>
      </p:sp>
      <p:sp>
        <p:nvSpPr>
          <p:cNvPr id="13" name="A04-wipeL-6"/>
          <p:cNvSpPr/>
          <p:nvPr/>
        </p:nvSpPr>
        <p:spPr>
          <a:xfrm>
            <a:off x="685800" y="2834640"/>
            <a:ext cx="5074920" cy="45720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sp>
        <p:nvSpPr>
          <p:cNvPr id="14" name="A04-wipeL-7"/>
          <p:cNvSpPr txBox="1"/>
          <p:nvPr/>
        </p:nvSpPr>
        <p:spPr>
          <a:xfrm>
            <a:off x="685800" y="2834640"/>
            <a:ext cx="5074920" cy="457200"/>
          </a:xfrm>
          <a:prstGeom prst="rect">
            <a:avLst/>
          </a:prstGeom>
          <a:noFill/>
          <a:ln/>
        </p:spPr>
        <p:txBody>
          <a:bodyPr wrap="square" lIns="0" tIns="0" rIns="0" bIns="0" rtlCol="0" anchor="ctr"/>
          <a:lstStyle/>
          <a:p>
            <a:pPr marL="0" indent="0" algn="ctr">
              <a:buNone/>
            </a:pPr>
            <a:r>
              <a:rPr lang="en-US" sz="1300" b="1" kern="0" spc="100" dirty="0">
                <a:solidFill>
                  <a:srgbClr val="FFFFFF"/>
                </a:solidFill>
                <a:latin typeface="Zain" pitchFamily="34" charset="0"/>
                <a:ea typeface="Zain"/>
                <a:cs typeface="Zain"/>
              </a:rPr>
              <a:t>HOW TO BLOCK &amp; UNBLOCK DEVICES ON YOUR ROUTER</a:t>
            </a:r>
            <a:endParaRPr lang="en-US" sz="1300" dirty="0"/>
          </a:p>
        </p:txBody>
      </p:sp>
      <p:pic>
        <p:nvPicPr>
          <p:cNvPr id="15" name="!!logo" descr="/private/tmp/claude-501/-Users-zanafaroqhado-Downloads-flkrdstudio-project-router-/c411b843-c293-473a-91be-03799a46def1/scratchpad/assets/logo.png"/>
          <p:cNvPicPr>
            <a:picLocks noChangeAspect="1"/>
          </p:cNvPicPr>
          <p:nvPr/>
        </p:nvPicPr>
        <p:blipFill>
          <a:blip r:embed="rId3"/>
          <a:stretch>
            <a:fillRect/>
          </a:stretch>
        </p:blipFill>
        <p:spPr>
          <a:xfrm>
            <a:off x="8202168" y="123444"/>
            <a:ext cx="941832" cy="941832"/>
          </a:xfrm>
          <a:prstGeom prst="rect">
            <a:avLst/>
          </a:prstGeom>
        </p:spPr>
      </p:pic>
      <p:sp>
        <p:nvSpPr>
          <p:cNvPr id="16" name="A05-fade-8"/>
          <p:cNvSpPr txBox="1"/>
          <p:nvPr/>
        </p:nvSpPr>
        <p:spPr>
          <a:xfrm>
            <a:off x="6172200" y="2450592"/>
            <a:ext cx="2788920" cy="457200"/>
          </a:xfrm>
          <a:prstGeom prst="rect">
            <a:avLst/>
          </a:prstGeom>
          <a:noFill/>
          <a:ln/>
        </p:spPr>
        <p:txBody>
          <a:bodyPr wrap="square" lIns="0" tIns="0" rIns="0" bIns="0" rtlCol="0" anchor="ctr"/>
          <a:lstStyle/>
          <a:p>
            <a:pPr marL="0" indent="0" algn="ctr" rtl="1">
              <a:buNone/>
            </a:pPr>
            <a:r>
              <a:rPr lang="ku-Arab-IQ" altLang="en-US" sz="1300" b="1" dirty="0">
                <a:solidFill>
                  <a:srgbClr val="000000"/>
                </a:solidFill>
                <a:latin typeface="Zain" pitchFamily="34" charset="0"/>
                <a:ea typeface="Zain"/>
                <a:cs typeface="Zain"/>
              </a:rPr>
              <a:t>پەیمانگەی (مێرگەسۆر)ی ناحکومی بۆ زانستەکانی کۆمپیوتەر</a:t>
            </a:r>
            <a:endParaRPr lang="ku-Arab-IQ" sz="1300" dirty="0"/>
          </a:p>
        </p:txBody>
      </p:sp>
      <p:pic>
        <p:nvPicPr>
          <p:cNvPr id="17" name="A06-rise-9~float" descr="/private/tmp/claude-501/-Users-zanafaroqhado-Downloads-flkrdstudio-project-router-/c411b843-c293-473a-91be-03799a46def1/scratchpad/assets/image35.png"/>
          <p:cNvPicPr>
            <a:picLocks noChangeAspect="1"/>
          </p:cNvPicPr>
          <p:nvPr/>
        </p:nvPicPr>
        <p:blipFill>
          <a:blip r:embed="rId4"/>
          <a:stretch>
            <a:fillRect/>
          </a:stretch>
        </p:blipFill>
        <p:spPr>
          <a:xfrm>
            <a:off x="6629400" y="2971800"/>
            <a:ext cx="1600200" cy="1673352"/>
          </a:xfrm>
          <a:prstGeom prst="rect">
            <a:avLst/>
          </a:prstGeom>
        </p:spPr>
      </p:pic>
      <p:pic>
        <p:nvPicPr>
          <p:cNvPr id="18" name="!!hand~pulse" descr="/private/tmp/claude-501/-Users-zanafaroqhado-Downloads-flkrdstudio-project-router-/c411b843-c293-473a-91be-03799a46def1/scratchpad/assets/image5.png"/>
          <p:cNvPicPr>
            <a:picLocks noChangeAspect="1"/>
          </p:cNvPicPr>
          <p:nvPr/>
        </p:nvPicPr>
        <p:blipFill>
          <a:blip r:embed="rId5"/>
          <a:stretch>
            <a:fillRect/>
          </a:stretch>
        </p:blipFill>
        <p:spPr>
          <a:xfrm>
            <a:off x="5349240" y="3063240"/>
            <a:ext cx="731520" cy="731520"/>
          </a:xfrm>
          <a:prstGeom prst="rect">
            <a:avLst/>
          </a:prstGeom>
        </p:spPr>
      </p:pic>
      <p:sp>
        <p:nvSpPr>
          <p:cNvPr id="19" name="A07-rise-10"/>
          <p:cNvSpPr/>
          <p:nvPr/>
        </p:nvSpPr>
        <p:spPr>
          <a:xfrm>
            <a:off x="411480" y="3794760"/>
            <a:ext cx="5577840" cy="804672"/>
          </a:xfrm>
          <a:prstGeom prst="rect">
            <a:avLst/>
          </a:prstGeom>
          <a:solidFill>
            <a:srgbClr val="5AE1D2"/>
          </a:solidFill>
          <a:ln w="19050">
            <a:solidFill>
              <a:srgbClr val="000000"/>
            </a:solidFill>
            <a:prstDash val="solid"/>
          </a:ln>
          <a:effectLst>
            <a:outerShdw blurRad="101600" dist="50800" dir="2700000" algn="bl" rotWithShape="0">
              <a:srgbClr val="000000">
                <a:alpha val="100000"/>
              </a:srgbClr>
            </a:outerShdw>
          </a:effectLst>
        </p:spPr>
      </p:sp>
      <p:sp>
        <p:nvSpPr>
          <p:cNvPr id="20" name="A07-rise-11"/>
          <p:cNvSpPr txBox="1"/>
          <p:nvPr/>
        </p:nvSpPr>
        <p:spPr>
          <a:xfrm>
            <a:off x="4130040" y="3840480"/>
            <a:ext cx="1859280" cy="292608"/>
          </a:xfrm>
          <a:prstGeom prst="rect">
            <a:avLst/>
          </a:prstGeom>
          <a:noFill/>
          <a:ln/>
        </p:spPr>
        <p:txBody>
          <a:bodyPr wrap="square" lIns="0" tIns="0" rIns="0" bIns="0" rtlCol="0" anchor="ctr"/>
          <a:lstStyle/>
          <a:p>
            <a:pPr marL="0" indent="0" algn="ctr" rtl="1">
              <a:buNone/>
            </a:pPr>
            <a:r>
              <a:rPr lang="ku-Arab-IQ" altLang="en-US" sz="1200" dirty="0">
                <a:solidFill>
                  <a:srgbClr val="000000"/>
                </a:solidFill>
                <a:latin typeface="Zain" pitchFamily="34" charset="0"/>
                <a:ea typeface="Zain"/>
                <a:cs typeface="Zain"/>
              </a:rPr>
              <a:t>بەسەرپەرشتی</a:t>
            </a:r>
            <a:endParaRPr lang="ku-Arab-IQ" sz="1200" dirty="0"/>
          </a:p>
        </p:txBody>
      </p:sp>
      <p:sp>
        <p:nvSpPr>
          <p:cNvPr id="21" name="A07-rise-12"/>
          <p:cNvSpPr txBox="1"/>
          <p:nvPr/>
        </p:nvSpPr>
        <p:spPr>
          <a:xfrm>
            <a:off x="4130040" y="4114800"/>
            <a:ext cx="1859280" cy="411480"/>
          </a:xfrm>
          <a:prstGeom prst="rect">
            <a:avLst/>
          </a:prstGeom>
          <a:noFill/>
          <a:ln/>
        </p:spPr>
        <p:txBody>
          <a:bodyPr wrap="square" lIns="0" tIns="0" rIns="0" bIns="0" rtlCol="0" anchor="ctr"/>
          <a:lstStyle/>
          <a:p>
            <a:pPr marL="0" indent="0" algn="ctr" rtl="1">
              <a:buNone/>
            </a:pPr>
            <a:r>
              <a:rPr lang="ku-Arab-IQ" altLang="en-US" sz="2100" b="1" dirty="0">
                <a:solidFill>
                  <a:srgbClr val="000000"/>
                </a:solidFill>
                <a:latin typeface="Zain" pitchFamily="34" charset="0"/>
                <a:ea typeface="Zain"/>
                <a:cs typeface="Zain"/>
              </a:rPr>
              <a:t>م. زێدان</a:t>
            </a:r>
            <a:endParaRPr lang="ku-Arab-IQ" sz="2100" dirty="0"/>
          </a:p>
        </p:txBody>
      </p:sp>
      <p:sp>
        <p:nvSpPr>
          <p:cNvPr id="22" name="A07-rise-13"/>
          <p:cNvSpPr txBox="1"/>
          <p:nvPr/>
        </p:nvSpPr>
        <p:spPr>
          <a:xfrm>
            <a:off x="2270760" y="3840480"/>
            <a:ext cx="1859280" cy="292608"/>
          </a:xfrm>
          <a:prstGeom prst="rect">
            <a:avLst/>
          </a:prstGeom>
          <a:noFill/>
          <a:ln/>
        </p:spPr>
        <p:txBody>
          <a:bodyPr wrap="square" lIns="0" tIns="0" rIns="0" bIns="0" rtlCol="0" anchor="ctr"/>
          <a:lstStyle/>
          <a:p>
            <a:pPr marL="0" indent="0" algn="ctr" rtl="1">
              <a:buNone/>
            </a:pPr>
            <a:r>
              <a:rPr lang="ku-Arab-IQ" altLang="en-US" sz="1200" dirty="0">
                <a:solidFill>
                  <a:srgbClr val="000000"/>
                </a:solidFill>
                <a:latin typeface="Zain" pitchFamily="34" charset="0"/>
                <a:ea typeface="Zain"/>
                <a:cs typeface="Zain"/>
              </a:rPr>
              <a:t>ئامادەکردن</a:t>
            </a:r>
            <a:endParaRPr lang="ku-Arab-IQ" sz="1200" dirty="0"/>
          </a:p>
        </p:txBody>
      </p:sp>
      <p:sp>
        <p:nvSpPr>
          <p:cNvPr id="23" name="A07-rise-14"/>
          <p:cNvSpPr txBox="1"/>
          <p:nvPr/>
        </p:nvSpPr>
        <p:spPr>
          <a:xfrm>
            <a:off x="2270760" y="4114800"/>
            <a:ext cx="1859280" cy="411480"/>
          </a:xfrm>
          <a:prstGeom prst="rect">
            <a:avLst/>
          </a:prstGeom>
          <a:noFill/>
          <a:ln/>
        </p:spPr>
        <p:txBody>
          <a:bodyPr wrap="square" lIns="0" tIns="0" rIns="0" bIns="0" rtlCol="0" anchor="ctr"/>
          <a:lstStyle/>
          <a:p>
            <a:pPr marL="0" indent="0" algn="ctr" rtl="1">
              <a:buNone/>
            </a:pPr>
            <a:r>
              <a:rPr lang="ku-Arab-IQ" altLang="en-US" sz="2100" b="1" dirty="0">
                <a:solidFill>
                  <a:srgbClr val="000000"/>
                </a:solidFill>
                <a:latin typeface="Zain" pitchFamily="34" charset="0"/>
                <a:ea typeface="Zain"/>
                <a:cs typeface="Zain"/>
              </a:rPr>
              <a:t>زانا فارۆق</a:t>
            </a:r>
            <a:endParaRPr lang="ku-Arab-IQ" sz="2100" dirty="0"/>
          </a:p>
        </p:txBody>
      </p:sp>
      <p:sp>
        <p:nvSpPr>
          <p:cNvPr id="24" name="A07-rise-15"/>
          <p:cNvSpPr/>
          <p:nvPr/>
        </p:nvSpPr>
        <p:spPr>
          <a:xfrm>
            <a:off x="4130040" y="3913632"/>
            <a:ext cx="0" cy="566928"/>
          </a:xfrm>
          <a:prstGeom prst="line">
            <a:avLst/>
          </a:prstGeom>
          <a:noFill/>
          <a:ln w="15875">
            <a:solidFill>
              <a:srgbClr val="000000"/>
            </a:solidFill>
            <a:prstDash val="solid"/>
          </a:ln>
        </p:spPr>
      </p:sp>
      <p:sp>
        <p:nvSpPr>
          <p:cNvPr id="25" name="A07-rise-16"/>
          <p:cNvSpPr txBox="1"/>
          <p:nvPr/>
        </p:nvSpPr>
        <p:spPr>
          <a:xfrm>
            <a:off x="411480" y="3840480"/>
            <a:ext cx="1859280" cy="292608"/>
          </a:xfrm>
          <a:prstGeom prst="rect">
            <a:avLst/>
          </a:prstGeom>
          <a:noFill/>
          <a:ln/>
        </p:spPr>
        <p:txBody>
          <a:bodyPr wrap="square" lIns="0" tIns="0" rIns="0" bIns="0" rtlCol="0" anchor="ctr"/>
          <a:lstStyle/>
          <a:p>
            <a:pPr marL="0" indent="0" algn="ctr" rtl="1">
              <a:buNone/>
            </a:pPr>
            <a:r>
              <a:rPr lang="ku-Arab-IQ" altLang="en-US" sz="1200" dirty="0">
                <a:solidFill>
                  <a:srgbClr val="000000"/>
                </a:solidFill>
                <a:latin typeface="Zain" pitchFamily="34" charset="0"/>
                <a:ea typeface="Zain"/>
                <a:cs typeface="Zain"/>
              </a:rPr>
              <a:t>پێشکەشکردن</a:t>
            </a:r>
            <a:endParaRPr lang="ku-Arab-IQ" sz="1200" dirty="0"/>
          </a:p>
        </p:txBody>
      </p:sp>
      <p:sp>
        <p:nvSpPr>
          <p:cNvPr id="26" name="A07-rise-17"/>
          <p:cNvSpPr txBox="1"/>
          <p:nvPr/>
        </p:nvSpPr>
        <p:spPr>
          <a:xfrm>
            <a:off x="411480" y="4114800"/>
            <a:ext cx="1859280" cy="411480"/>
          </a:xfrm>
          <a:prstGeom prst="rect">
            <a:avLst/>
          </a:prstGeom>
          <a:noFill/>
          <a:ln/>
        </p:spPr>
        <p:txBody>
          <a:bodyPr wrap="square" lIns="0" tIns="0" rIns="0" bIns="0" rtlCol="0" anchor="ctr"/>
          <a:lstStyle/>
          <a:p>
            <a:pPr marL="0" indent="0" algn="ctr" rtl="1">
              <a:buNone/>
            </a:pPr>
            <a:r>
              <a:rPr lang="ku-Arab-IQ" altLang="en-US" sz="2100" b="1" dirty="0">
                <a:solidFill>
                  <a:srgbClr val="000000"/>
                </a:solidFill>
                <a:latin typeface="Zain" pitchFamily="34" charset="0"/>
                <a:ea typeface="Zain"/>
                <a:cs typeface="Zain"/>
              </a:rPr>
              <a:t>ئەلند ئەزیز</a:t>
            </a:r>
            <a:endParaRPr lang="ku-Arab-IQ" sz="2100" dirty="0"/>
          </a:p>
        </p:txBody>
      </p:sp>
      <p:sp>
        <p:nvSpPr>
          <p:cNvPr id="27" name="A07-rise-18"/>
          <p:cNvSpPr/>
          <p:nvPr/>
        </p:nvSpPr>
        <p:spPr>
          <a:xfrm>
            <a:off x="2270760" y="3913632"/>
            <a:ext cx="0" cy="566928"/>
          </a:xfrm>
          <a:prstGeom prst="line">
            <a:avLst/>
          </a:prstGeom>
          <a:noFill/>
          <a:ln w="15875">
            <a:solidFill>
              <a:srgbClr val="000000"/>
            </a:solidFill>
            <a:prstDash val="solid"/>
          </a:ln>
        </p:spPr>
      </p:sp>
      <p:sp>
        <p:nvSpPr>
          <p:cNvPr id="28"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29"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0" name="!!prog"/>
          <p:cNvSpPr/>
          <p:nvPr/>
        </p:nvSpPr>
        <p:spPr>
          <a:xfrm>
            <a:off x="5989320" y="4837176"/>
            <a:ext cx="128016" cy="128016"/>
          </a:xfrm>
          <a:prstGeom prst="roundRect">
            <a:avLst>
              <a:gd name="adj" fmla="val 50000"/>
            </a:avLst>
          </a:prstGeom>
          <a:solidFill>
            <a:srgbClr val="5AE1D2"/>
          </a:solidFill>
          <a:ln w="12700">
            <a:solidFill>
              <a:srgbClr val="000000"/>
            </a:solidFill>
            <a:prstDash val="solid"/>
          </a:ln>
        </p:spPr>
      </p:sp>
      <p:sp>
        <p:nvSpPr>
          <p:cNvPr id="31"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01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additive="base">
                                        <p:cTn id="8" dur="650" fill="hold"/>
                                        <p:tgtEl>
                                          <p:spTgt spid="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5"/>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00"/>
                                        <p:tgtEl>
                                          <p:spTgt spid="6"/>
                                        </p:tgtEl>
                                      </p:cBhvr>
                                    </p:animEffect>
                                    <p:anim calcmode="lin" valueType="num">
                                      <p:cBhvr additive="base">
                                        <p:cTn id="13" dur="650" fill="hold"/>
                                        <p:tgtEl>
                                          <p:spTgt spid="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6"/>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anim calcmode="lin" valueType="num">
                                      <p:cBhvr additive="base">
                                        <p:cTn id="18" dur="650" fill="hold"/>
                                        <p:tgtEl>
                                          <p:spTgt spid="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7"/>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anim calcmode="lin" valueType="num">
                                      <p:cBhvr additive="base">
                                        <p:cTn id="23"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anim calcmode="lin" valueType="num">
                                      <p:cBhvr additive="base">
                                        <p:cTn id="28"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30" presetID="22" presetClass="entr" presetSubtype="8" decel="100000" fill="hold" grpId="0" nodeType="withEffect">
                                  <p:stCondLst>
                                    <p:cond delay="104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800"/>
                                        <p:tgtEl>
                                          <p:spTgt spid="13"/>
                                        </p:tgtEl>
                                      </p:cBhvr>
                                    </p:animEffect>
                                  </p:childTnLst>
                                </p:cTn>
                              </p:par>
                              <p:par>
                                <p:cTn id="33" presetID="22" presetClass="entr" presetSubtype="8" decel="100000" fill="hold" grpId="0" nodeType="withEffect">
                                  <p:stCondLst>
                                    <p:cond delay="104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800"/>
                                        <p:tgtEl>
                                          <p:spTgt spid="14"/>
                                        </p:tgtEl>
                                      </p:cBhvr>
                                    </p:animEffect>
                                  </p:childTnLst>
                                </p:cTn>
                              </p:par>
                              <p:par>
                                <p:cTn id="36" presetID="10" presetClass="entr" presetSubtype="0" decel="100000" fill="hold" grpId="0" nodeType="withEffect">
                                  <p:stCondLst>
                                    <p:cond delay="1270"/>
                                  </p:stCondLst>
                                  <p:iterate type="wd">
                                    <p:tmPct val="7000"/>
                                  </p:iterate>
                                  <p:childTnLst>
                                    <p:set>
                                      <p:cBhvr>
                                        <p:cTn id="37" dur="1" fill="hold">
                                          <p:stCondLst>
                                            <p:cond delay="0"/>
                                          </p:stCondLst>
                                        </p:cTn>
                                        <p:tgtEl>
                                          <p:spTgt spid="16"/>
                                        </p:tgtEl>
                                        <p:attrNameLst>
                                          <p:attrName>style.visibility</p:attrName>
                                        </p:attrNameLst>
                                      </p:cBhvr>
                                      <p:to>
                                        <p:strVal val="visible"/>
                                      </p:to>
                                    </p:set>
                                    <p:animEffect transition="in" filter="fade">
                                      <p:cBhvr>
                                        <p:cTn id="38" dur="700"/>
                                        <p:tgtEl>
                                          <p:spTgt spid="16"/>
                                        </p:tgtEl>
                                      </p:cBhvr>
                                    </p:animEffect>
                                  </p:childTnLst>
                                </p:cTn>
                              </p:par>
                              <p:par>
                                <p:cTn id="39" presetID="42" presetClass="entr" presetSubtype="0" decel="100000" fill="hold" nodeType="withEffect">
                                  <p:stCondLst>
                                    <p:cond delay="150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700"/>
                                        <p:tgtEl>
                                          <p:spTgt spid="17"/>
                                        </p:tgtEl>
                                      </p:cBhvr>
                                    </p:animEffect>
                                    <p:anim calcmode="lin" valueType="num">
                                      <p:cBhvr additive="base">
                                        <p:cTn id="42" dur="700" fill="hold"/>
                                        <p:tgtEl>
                                          <p:spTgt spid="17"/>
                                        </p:tgtEl>
                                        <p:attrNameLst>
                                          <p:attrName>ppt_x</p:attrName>
                                        </p:attrNameLst>
                                      </p:cBhvr>
                                      <p:tavLst>
                                        <p:tav tm="0">
                                          <p:val>
                                            <p:strVal val="#ppt_x"/>
                                          </p:val>
                                        </p:tav>
                                        <p:tav tm="100000">
                                          <p:val>
                                            <p:strVal val="#ppt_x"/>
                                          </p:val>
                                        </p:tav>
                                      </p:tavLst>
                                    </p:anim>
                                    <p:anim calcmode="lin" valueType="num">
                                      <p:cBhvr additive="base">
                                        <p:cTn id="43" dur="700" fill="hold"/>
                                        <p:tgtEl>
                                          <p:spTgt spid="17"/>
                                        </p:tgtEl>
                                        <p:attrNameLst>
                                          <p:attrName>ppt_y</p:attrName>
                                        </p:attrNameLst>
                                      </p:cBhvr>
                                      <p:tavLst>
                                        <p:tav tm="0">
                                          <p:val>
                                            <p:strVal val="#ppt_y+.06"/>
                                          </p:val>
                                        </p:tav>
                                        <p:tav tm="100000">
                                          <p:val>
                                            <p:strVal val="#ppt_y"/>
                                          </p:val>
                                        </p:tav>
                                      </p:tavLst>
                                    </p:anim>
                                  </p:childTnLst>
                                </p:cTn>
                              </p:par>
                              <p:par>
                                <p:cTn id="44" presetID="42" presetClass="entr" presetSubtype="0" decel="100000" fill="hold" grpId="0" nodeType="withEffect">
                                  <p:stCondLst>
                                    <p:cond delay="173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700"/>
                                        <p:tgtEl>
                                          <p:spTgt spid="19"/>
                                        </p:tgtEl>
                                      </p:cBhvr>
                                    </p:animEffect>
                                    <p:anim calcmode="lin" valueType="num">
                                      <p:cBhvr additive="base">
                                        <p:cTn id="47" dur="700" fill="hold"/>
                                        <p:tgtEl>
                                          <p:spTgt spid="19"/>
                                        </p:tgtEl>
                                        <p:attrNameLst>
                                          <p:attrName>ppt_x</p:attrName>
                                        </p:attrNameLst>
                                      </p:cBhvr>
                                      <p:tavLst>
                                        <p:tav tm="0">
                                          <p:val>
                                            <p:strVal val="#ppt_x"/>
                                          </p:val>
                                        </p:tav>
                                        <p:tav tm="100000">
                                          <p:val>
                                            <p:strVal val="#ppt_x"/>
                                          </p:val>
                                        </p:tav>
                                      </p:tavLst>
                                    </p:anim>
                                    <p:anim calcmode="lin" valueType="num">
                                      <p:cBhvr additive="base">
                                        <p:cTn id="48" dur="700" fill="hold"/>
                                        <p:tgtEl>
                                          <p:spTgt spid="19"/>
                                        </p:tgtEl>
                                        <p:attrNameLst>
                                          <p:attrName>ppt_y</p:attrName>
                                        </p:attrNameLst>
                                      </p:cBhvr>
                                      <p:tavLst>
                                        <p:tav tm="0">
                                          <p:val>
                                            <p:strVal val="#ppt_y+.06"/>
                                          </p:val>
                                        </p:tav>
                                        <p:tav tm="100000">
                                          <p:val>
                                            <p:strVal val="#ppt_y"/>
                                          </p:val>
                                        </p:tav>
                                      </p:tavLst>
                                    </p:anim>
                                  </p:childTnLst>
                                </p:cTn>
                              </p:par>
                              <p:par>
                                <p:cTn id="49" presetID="42" presetClass="entr" presetSubtype="0" decel="100000" fill="hold" grpId="0" nodeType="withEffect">
                                  <p:stCondLst>
                                    <p:cond delay="173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700"/>
                                        <p:tgtEl>
                                          <p:spTgt spid="20"/>
                                        </p:tgtEl>
                                      </p:cBhvr>
                                    </p:animEffect>
                                    <p:anim calcmode="lin" valueType="num">
                                      <p:cBhvr additive="base">
                                        <p:cTn id="52" dur="700" fill="hold"/>
                                        <p:tgtEl>
                                          <p:spTgt spid="20"/>
                                        </p:tgtEl>
                                        <p:attrNameLst>
                                          <p:attrName>ppt_x</p:attrName>
                                        </p:attrNameLst>
                                      </p:cBhvr>
                                      <p:tavLst>
                                        <p:tav tm="0">
                                          <p:val>
                                            <p:strVal val="#ppt_x"/>
                                          </p:val>
                                        </p:tav>
                                        <p:tav tm="100000">
                                          <p:val>
                                            <p:strVal val="#ppt_x"/>
                                          </p:val>
                                        </p:tav>
                                      </p:tavLst>
                                    </p:anim>
                                    <p:anim calcmode="lin" valueType="num">
                                      <p:cBhvr additive="base">
                                        <p:cTn id="53" dur="700" fill="hold"/>
                                        <p:tgtEl>
                                          <p:spTgt spid="20"/>
                                        </p:tgtEl>
                                        <p:attrNameLst>
                                          <p:attrName>ppt_y</p:attrName>
                                        </p:attrNameLst>
                                      </p:cBhvr>
                                      <p:tavLst>
                                        <p:tav tm="0">
                                          <p:val>
                                            <p:strVal val="#ppt_y+.06"/>
                                          </p:val>
                                        </p:tav>
                                        <p:tav tm="100000">
                                          <p:val>
                                            <p:strVal val="#ppt_y"/>
                                          </p:val>
                                        </p:tav>
                                      </p:tavLst>
                                    </p:anim>
                                  </p:childTnLst>
                                </p:cTn>
                              </p:par>
                              <p:par>
                                <p:cTn id="54" presetID="42" presetClass="entr" presetSubtype="0" decel="100000" fill="hold" grpId="0" nodeType="withEffect">
                                  <p:stCondLst>
                                    <p:cond delay="173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700"/>
                                        <p:tgtEl>
                                          <p:spTgt spid="21"/>
                                        </p:tgtEl>
                                      </p:cBhvr>
                                    </p:animEffect>
                                    <p:anim calcmode="lin" valueType="num">
                                      <p:cBhvr additive="base">
                                        <p:cTn id="57" dur="700" fill="hold"/>
                                        <p:tgtEl>
                                          <p:spTgt spid="21"/>
                                        </p:tgtEl>
                                        <p:attrNameLst>
                                          <p:attrName>ppt_x</p:attrName>
                                        </p:attrNameLst>
                                      </p:cBhvr>
                                      <p:tavLst>
                                        <p:tav tm="0">
                                          <p:val>
                                            <p:strVal val="#ppt_x"/>
                                          </p:val>
                                        </p:tav>
                                        <p:tav tm="100000">
                                          <p:val>
                                            <p:strVal val="#ppt_x"/>
                                          </p:val>
                                        </p:tav>
                                      </p:tavLst>
                                    </p:anim>
                                    <p:anim calcmode="lin" valueType="num">
                                      <p:cBhvr additive="base">
                                        <p:cTn id="58" dur="700" fill="hold"/>
                                        <p:tgtEl>
                                          <p:spTgt spid="21"/>
                                        </p:tgtEl>
                                        <p:attrNameLst>
                                          <p:attrName>ppt_y</p:attrName>
                                        </p:attrNameLst>
                                      </p:cBhvr>
                                      <p:tavLst>
                                        <p:tav tm="0">
                                          <p:val>
                                            <p:strVal val="#ppt_y+.06"/>
                                          </p:val>
                                        </p:tav>
                                        <p:tav tm="100000">
                                          <p:val>
                                            <p:strVal val="#ppt_y"/>
                                          </p:val>
                                        </p:tav>
                                      </p:tavLst>
                                    </p:anim>
                                  </p:childTnLst>
                                </p:cTn>
                              </p:par>
                              <p:par>
                                <p:cTn id="59" presetID="42" presetClass="entr" presetSubtype="0" decel="100000" fill="hold" grpId="0" nodeType="withEffect">
                                  <p:stCondLst>
                                    <p:cond delay="173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700"/>
                                        <p:tgtEl>
                                          <p:spTgt spid="22"/>
                                        </p:tgtEl>
                                      </p:cBhvr>
                                    </p:animEffect>
                                    <p:anim calcmode="lin" valueType="num">
                                      <p:cBhvr additive="base">
                                        <p:cTn id="62" dur="700" fill="hold"/>
                                        <p:tgtEl>
                                          <p:spTgt spid="22"/>
                                        </p:tgtEl>
                                        <p:attrNameLst>
                                          <p:attrName>ppt_x</p:attrName>
                                        </p:attrNameLst>
                                      </p:cBhvr>
                                      <p:tavLst>
                                        <p:tav tm="0">
                                          <p:val>
                                            <p:strVal val="#ppt_x"/>
                                          </p:val>
                                        </p:tav>
                                        <p:tav tm="100000">
                                          <p:val>
                                            <p:strVal val="#ppt_x"/>
                                          </p:val>
                                        </p:tav>
                                      </p:tavLst>
                                    </p:anim>
                                    <p:anim calcmode="lin" valueType="num">
                                      <p:cBhvr additive="base">
                                        <p:cTn id="63" dur="700" fill="hold"/>
                                        <p:tgtEl>
                                          <p:spTgt spid="22"/>
                                        </p:tgtEl>
                                        <p:attrNameLst>
                                          <p:attrName>ppt_y</p:attrName>
                                        </p:attrNameLst>
                                      </p:cBhvr>
                                      <p:tavLst>
                                        <p:tav tm="0">
                                          <p:val>
                                            <p:strVal val="#ppt_y+.06"/>
                                          </p:val>
                                        </p:tav>
                                        <p:tav tm="100000">
                                          <p:val>
                                            <p:strVal val="#ppt_y"/>
                                          </p:val>
                                        </p:tav>
                                      </p:tavLst>
                                    </p:anim>
                                  </p:childTnLst>
                                </p:cTn>
                              </p:par>
                              <p:par>
                                <p:cTn id="64" presetID="42" presetClass="entr" presetSubtype="0" decel="100000" fill="hold" grpId="0" nodeType="withEffect">
                                  <p:stCondLst>
                                    <p:cond delay="173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700"/>
                                        <p:tgtEl>
                                          <p:spTgt spid="23"/>
                                        </p:tgtEl>
                                      </p:cBhvr>
                                    </p:animEffect>
                                    <p:anim calcmode="lin" valueType="num">
                                      <p:cBhvr additive="base">
                                        <p:cTn id="67" dur="700" fill="hold"/>
                                        <p:tgtEl>
                                          <p:spTgt spid="23"/>
                                        </p:tgtEl>
                                        <p:attrNameLst>
                                          <p:attrName>ppt_x</p:attrName>
                                        </p:attrNameLst>
                                      </p:cBhvr>
                                      <p:tavLst>
                                        <p:tav tm="0">
                                          <p:val>
                                            <p:strVal val="#ppt_x"/>
                                          </p:val>
                                        </p:tav>
                                        <p:tav tm="100000">
                                          <p:val>
                                            <p:strVal val="#ppt_x"/>
                                          </p:val>
                                        </p:tav>
                                      </p:tavLst>
                                    </p:anim>
                                    <p:anim calcmode="lin" valueType="num">
                                      <p:cBhvr additive="base">
                                        <p:cTn id="68" dur="700" fill="hold"/>
                                        <p:tgtEl>
                                          <p:spTgt spid="23"/>
                                        </p:tgtEl>
                                        <p:attrNameLst>
                                          <p:attrName>ppt_y</p:attrName>
                                        </p:attrNameLst>
                                      </p:cBhvr>
                                      <p:tavLst>
                                        <p:tav tm="0">
                                          <p:val>
                                            <p:strVal val="#ppt_y+.06"/>
                                          </p:val>
                                        </p:tav>
                                        <p:tav tm="100000">
                                          <p:val>
                                            <p:strVal val="#ppt_y"/>
                                          </p:val>
                                        </p:tav>
                                      </p:tavLst>
                                    </p:anim>
                                  </p:childTnLst>
                                </p:cTn>
                              </p:par>
                              <p:par>
                                <p:cTn id="69" presetID="42" presetClass="entr" presetSubtype="0" decel="100000" fill="hold" grpId="0" nodeType="withEffect">
                                  <p:stCondLst>
                                    <p:cond delay="173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700"/>
                                        <p:tgtEl>
                                          <p:spTgt spid="24"/>
                                        </p:tgtEl>
                                      </p:cBhvr>
                                    </p:animEffect>
                                    <p:anim calcmode="lin" valueType="num">
                                      <p:cBhvr additive="base">
                                        <p:cTn id="72" dur="700" fill="hold"/>
                                        <p:tgtEl>
                                          <p:spTgt spid="24"/>
                                        </p:tgtEl>
                                        <p:attrNameLst>
                                          <p:attrName>ppt_x</p:attrName>
                                        </p:attrNameLst>
                                      </p:cBhvr>
                                      <p:tavLst>
                                        <p:tav tm="0">
                                          <p:val>
                                            <p:strVal val="#ppt_x"/>
                                          </p:val>
                                        </p:tav>
                                        <p:tav tm="100000">
                                          <p:val>
                                            <p:strVal val="#ppt_x"/>
                                          </p:val>
                                        </p:tav>
                                      </p:tavLst>
                                    </p:anim>
                                    <p:anim calcmode="lin" valueType="num">
                                      <p:cBhvr additive="base">
                                        <p:cTn id="73" dur="700" fill="hold"/>
                                        <p:tgtEl>
                                          <p:spTgt spid="24"/>
                                        </p:tgtEl>
                                        <p:attrNameLst>
                                          <p:attrName>ppt_y</p:attrName>
                                        </p:attrNameLst>
                                      </p:cBhvr>
                                      <p:tavLst>
                                        <p:tav tm="0">
                                          <p:val>
                                            <p:strVal val="#ppt_y+.06"/>
                                          </p:val>
                                        </p:tav>
                                        <p:tav tm="100000">
                                          <p:val>
                                            <p:strVal val="#ppt_y"/>
                                          </p:val>
                                        </p:tav>
                                      </p:tavLst>
                                    </p:anim>
                                  </p:childTnLst>
                                </p:cTn>
                              </p:par>
                              <p:par>
                                <p:cTn id="74" presetID="42" presetClass="entr" presetSubtype="0" decel="100000" fill="hold" grpId="0" nodeType="withEffect">
                                  <p:stCondLst>
                                    <p:cond delay="173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700"/>
                                        <p:tgtEl>
                                          <p:spTgt spid="25"/>
                                        </p:tgtEl>
                                      </p:cBhvr>
                                    </p:animEffect>
                                    <p:anim calcmode="lin" valueType="num">
                                      <p:cBhvr additive="base">
                                        <p:cTn id="77" dur="700" fill="hold"/>
                                        <p:tgtEl>
                                          <p:spTgt spid="25"/>
                                        </p:tgtEl>
                                        <p:attrNameLst>
                                          <p:attrName>ppt_x</p:attrName>
                                        </p:attrNameLst>
                                      </p:cBhvr>
                                      <p:tavLst>
                                        <p:tav tm="0">
                                          <p:val>
                                            <p:strVal val="#ppt_x"/>
                                          </p:val>
                                        </p:tav>
                                        <p:tav tm="100000">
                                          <p:val>
                                            <p:strVal val="#ppt_x"/>
                                          </p:val>
                                        </p:tav>
                                      </p:tavLst>
                                    </p:anim>
                                    <p:anim calcmode="lin" valueType="num">
                                      <p:cBhvr additive="base">
                                        <p:cTn id="78" dur="700" fill="hold"/>
                                        <p:tgtEl>
                                          <p:spTgt spid="25"/>
                                        </p:tgtEl>
                                        <p:attrNameLst>
                                          <p:attrName>ppt_y</p:attrName>
                                        </p:attrNameLst>
                                      </p:cBhvr>
                                      <p:tavLst>
                                        <p:tav tm="0">
                                          <p:val>
                                            <p:strVal val="#ppt_y+.06"/>
                                          </p:val>
                                        </p:tav>
                                        <p:tav tm="100000">
                                          <p:val>
                                            <p:strVal val="#ppt_y"/>
                                          </p:val>
                                        </p:tav>
                                      </p:tavLst>
                                    </p:anim>
                                  </p:childTnLst>
                                </p:cTn>
                              </p:par>
                              <p:par>
                                <p:cTn id="79" presetID="42" presetClass="entr" presetSubtype="0" decel="100000" fill="hold" grpId="0" nodeType="withEffect">
                                  <p:stCondLst>
                                    <p:cond delay="173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700"/>
                                        <p:tgtEl>
                                          <p:spTgt spid="26"/>
                                        </p:tgtEl>
                                      </p:cBhvr>
                                    </p:animEffect>
                                    <p:anim calcmode="lin" valueType="num">
                                      <p:cBhvr additive="base">
                                        <p:cTn id="82" dur="700" fill="hold"/>
                                        <p:tgtEl>
                                          <p:spTgt spid="26"/>
                                        </p:tgtEl>
                                        <p:attrNameLst>
                                          <p:attrName>ppt_x</p:attrName>
                                        </p:attrNameLst>
                                      </p:cBhvr>
                                      <p:tavLst>
                                        <p:tav tm="0">
                                          <p:val>
                                            <p:strVal val="#ppt_x"/>
                                          </p:val>
                                        </p:tav>
                                        <p:tav tm="100000">
                                          <p:val>
                                            <p:strVal val="#ppt_x"/>
                                          </p:val>
                                        </p:tav>
                                      </p:tavLst>
                                    </p:anim>
                                    <p:anim calcmode="lin" valueType="num">
                                      <p:cBhvr additive="base">
                                        <p:cTn id="83" dur="700" fill="hold"/>
                                        <p:tgtEl>
                                          <p:spTgt spid="26"/>
                                        </p:tgtEl>
                                        <p:attrNameLst>
                                          <p:attrName>ppt_y</p:attrName>
                                        </p:attrNameLst>
                                      </p:cBhvr>
                                      <p:tavLst>
                                        <p:tav tm="0">
                                          <p:val>
                                            <p:strVal val="#ppt_y+.06"/>
                                          </p:val>
                                        </p:tav>
                                        <p:tav tm="100000">
                                          <p:val>
                                            <p:strVal val="#ppt_y"/>
                                          </p:val>
                                        </p:tav>
                                      </p:tavLst>
                                    </p:anim>
                                  </p:childTnLst>
                                </p:cTn>
                              </p:par>
                              <p:par>
                                <p:cTn id="84" presetID="42" presetClass="entr" presetSubtype="0" decel="100000" fill="hold" grpId="0" nodeType="withEffect">
                                  <p:stCondLst>
                                    <p:cond delay="173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700"/>
                                        <p:tgtEl>
                                          <p:spTgt spid="27"/>
                                        </p:tgtEl>
                                      </p:cBhvr>
                                    </p:animEffect>
                                    <p:anim calcmode="lin" valueType="num">
                                      <p:cBhvr additive="base">
                                        <p:cTn id="87" dur="700" fill="hold"/>
                                        <p:tgtEl>
                                          <p:spTgt spid="27"/>
                                        </p:tgtEl>
                                        <p:attrNameLst>
                                          <p:attrName>ppt_x</p:attrName>
                                        </p:attrNameLst>
                                      </p:cBhvr>
                                      <p:tavLst>
                                        <p:tav tm="0">
                                          <p:val>
                                            <p:strVal val="#ppt_x"/>
                                          </p:val>
                                        </p:tav>
                                        <p:tav tm="100000">
                                          <p:val>
                                            <p:strVal val="#ppt_x"/>
                                          </p:val>
                                        </p:tav>
                                      </p:tavLst>
                                    </p:anim>
                                    <p:anim calcmode="lin" valueType="num">
                                      <p:cBhvr additive="base">
                                        <p:cTn id="88" dur="700" fill="hold"/>
                                        <p:tgtEl>
                                          <p:spTgt spid="27"/>
                                        </p:tgtEl>
                                        <p:attrNameLst>
                                          <p:attrName>ppt_y</p:attrName>
                                        </p:attrNameLst>
                                      </p:cBhvr>
                                      <p:tavLst>
                                        <p:tav tm="0">
                                          <p:val>
                                            <p:strVal val="#ppt_y+.06"/>
                                          </p:val>
                                        </p:tav>
                                        <p:tav tm="100000">
                                          <p:val>
                                            <p:strVal val="#ppt_y"/>
                                          </p:val>
                                        </p:tav>
                                      </p:tavLst>
                                    </p:anim>
                                  </p:childTnLst>
                                </p:cTn>
                              </p:par>
                              <p:par>
                                <p:cTn id="89" presetID="6" presetClass="emph" presetSubtype="0" repeatCount="indefinite" accel="50000" decel="50000" autoRev="1" fill="hold" nodeType="withEffect">
                                  <p:stCondLst>
                                    <p:cond delay="0"/>
                                  </p:stCondLst>
                                  <p:childTnLst>
                                    <p:animScale>
                                      <p:cBhvr>
                                        <p:cTn id="90" dur="3500" fill="hold"/>
                                        <p:tgtEl>
                                          <p:spTgt spid="2"/>
                                        </p:tgtEl>
                                      </p:cBhvr>
                                      <p:by x="106000" y="106000"/>
                                    </p:animScale>
                                  </p:childTnLst>
                                </p:cTn>
                              </p:par>
                              <p:par>
                                <p:cTn id="91" presetID="8" presetClass="emph" presetSubtype="0" repeatCount="indefinite" fill="hold" nodeType="withEffect">
                                  <p:stCondLst>
                                    <p:cond delay="0"/>
                                  </p:stCondLst>
                                  <p:childTnLst>
                                    <p:animRot by="21600000">
                                      <p:cBhvr>
                                        <p:cTn id="92" dur="30000" fill="hold"/>
                                        <p:tgtEl>
                                          <p:spTgt spid="3"/>
                                        </p:tgtEl>
                                        <p:attrNameLst>
                                          <p:attrName>r</p:attrName>
                                        </p:attrNameLst>
                                      </p:cBhvr>
                                    </p:animRot>
                                  </p:childTnLst>
                                </p:cTn>
                              </p:par>
                              <p:par>
                                <p:cTn id="93" presetID="0" presetClass="path" presetSubtype="0" repeatCount="indefinite" accel="50000" decel="50000" autoRev="1" fill="hold" nodeType="withEffect">
                                  <p:stCondLst>
                                    <p:cond delay="2730"/>
                                  </p:stCondLst>
                                  <p:childTnLst>
                                    <p:animMotion origin="layout" path="M 0 0 L 0 -0.018 E" pathEditMode="relative" ptsTypes="AA">
                                      <p:cBhvr>
                                        <p:cTn id="94" dur="1800" fill="hold"/>
                                        <p:tgtEl>
                                          <p:spTgt spid="17"/>
                                        </p:tgtEl>
                                        <p:attrNameLst>
                                          <p:attrName>ppt_x</p:attrName>
                                          <p:attrName>ppt_y</p:attrName>
                                        </p:attrNameLst>
                                      </p:cBhvr>
                                    </p:animMotion>
                                  </p:childTnLst>
                                </p:cTn>
                              </p:par>
                              <p:par>
                                <p:cTn id="95" presetID="6" presetClass="emph" presetSubtype="0" repeatCount="indefinite" accel="50000" decel="50000" autoRev="1" fill="hold" nodeType="withEffect">
                                  <p:stCondLst>
                                    <p:cond delay="2730"/>
                                  </p:stCondLst>
                                  <p:childTnLst>
                                    <p:animScale>
                                      <p:cBhvr>
                                        <p:cTn id="96" dur="700" fill="hold"/>
                                        <p:tgtEl>
                                          <p:spTgt spid="1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3" grpId="0" animBg="1"/>
      <p:bldP spid="14"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orb~breathe"/>
          <p:cNvSpPr/>
          <p:nvPr/>
        </p:nvSpPr>
        <p:spPr>
          <a:xfrm>
            <a:off x="-1051560" y="3383280"/>
            <a:ext cx="2103120" cy="2103120"/>
          </a:xfrm>
          <a:prstGeom prst="ellipse">
            <a:avLst/>
          </a:prstGeom>
          <a:solidFill>
            <a:srgbClr val="5AE1D2"/>
          </a:solidFill>
          <a:ln w="25400">
            <a:solidFill>
              <a:srgbClr val="000000"/>
            </a:solidFill>
            <a:prstDash val="solid"/>
          </a:ln>
        </p:spPr>
      </p:sp>
      <p:sp>
        <p:nvSpPr>
          <p:cNvPr id="3" name="!!tile~spin"/>
          <p:cNvSpPr/>
          <p:nvPr/>
        </p:nvSpPr>
        <p:spPr>
          <a:xfrm rot="2700000">
            <a:off x="8686800" y="4160520"/>
            <a:ext cx="731520" cy="731520"/>
          </a:xfrm>
          <a:prstGeom prst="roundRect">
            <a:avLst>
              <a:gd name="adj" fmla="val 15000"/>
            </a:avLst>
          </a:prstGeom>
          <a:solidFill>
            <a:srgbClr val="E17E3F"/>
          </a:solidFill>
          <a:ln w="25400">
            <a:solidFill>
              <a:srgbClr val="000000"/>
            </a:solidFill>
            <a:prstDash val="solid"/>
          </a:ln>
        </p:spPr>
      </p:sp>
      <p:sp>
        <p:nvSpPr>
          <p:cNvPr id="4" name="!!hdr"/>
          <p:cNvSpPr/>
          <p:nvPr/>
        </p:nvSpPr>
        <p:spPr>
          <a:xfrm>
            <a:off x="6675120" y="502920"/>
            <a:ext cx="196596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6858000" y="548640"/>
            <a:ext cx="160020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بابەتەکان</a:t>
            </a:r>
            <a:endParaRPr lang="ku-Arab-IQ" sz="2600" dirty="0"/>
          </a:p>
        </p:txBody>
      </p:sp>
      <p:sp>
        <p:nvSpPr>
          <p:cNvPr id="6" name="!!kick"/>
          <p:cNvSpPr/>
          <p:nvPr/>
        </p:nvSpPr>
        <p:spPr>
          <a:xfrm>
            <a:off x="7086600" y="274320"/>
            <a:ext cx="1371600" cy="274320"/>
          </a:xfrm>
          <a:prstGeom prst="rect">
            <a:avLst/>
          </a:prstGeom>
          <a:solidFill>
            <a:srgbClr val="E17E3F"/>
          </a:solidFill>
          <a:ln w="19050">
            <a:solidFill>
              <a:srgbClr val="000000"/>
            </a:solidFill>
            <a:prstDash val="solid"/>
          </a:ln>
        </p:spPr>
      </p:sp>
      <p:sp>
        <p:nvSpPr>
          <p:cNvPr id="7" name="!!kickT"/>
          <p:cNvSpPr txBox="1"/>
          <p:nvPr/>
        </p:nvSpPr>
        <p:spPr>
          <a:xfrm>
            <a:off x="7086600" y="274320"/>
            <a:ext cx="1371600"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OUTLINE</a:t>
            </a:r>
            <a:endParaRPr lang="en-US" sz="1100" dirty="0"/>
          </a:p>
        </p:txBody>
      </p:sp>
      <p:sp>
        <p:nvSpPr>
          <p:cNvPr id="8" name="A03-rise-19"/>
          <p:cNvSpPr/>
          <p:nvPr/>
        </p:nvSpPr>
        <p:spPr>
          <a:xfrm>
            <a:off x="6126480" y="1463040"/>
            <a:ext cx="2514600" cy="13258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rise-20"/>
          <p:cNvSpPr/>
          <p:nvPr/>
        </p:nvSpPr>
        <p:spPr>
          <a:xfrm>
            <a:off x="7863840" y="1645920"/>
            <a:ext cx="594360" cy="438912"/>
          </a:xfrm>
          <a:prstGeom prst="rect">
            <a:avLst/>
          </a:prstGeom>
          <a:solidFill>
            <a:srgbClr val="5AE1D2"/>
          </a:solidFill>
          <a:ln w="19050">
            <a:solidFill>
              <a:srgbClr val="000000"/>
            </a:solidFill>
            <a:prstDash val="solid"/>
          </a:ln>
        </p:spPr>
      </p:sp>
      <p:sp>
        <p:nvSpPr>
          <p:cNvPr id="10" name="A03-rise-21"/>
          <p:cNvSpPr txBox="1"/>
          <p:nvPr/>
        </p:nvSpPr>
        <p:spPr>
          <a:xfrm>
            <a:off x="7863840" y="1645920"/>
            <a:ext cx="594360" cy="438912"/>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01</a:t>
            </a:r>
            <a:endParaRPr lang="en-US" sz="1800" dirty="0"/>
          </a:p>
        </p:txBody>
      </p:sp>
      <p:pic>
        <p:nvPicPr>
          <p:cNvPr id="11" name="A03-rise-22" descr="preencoded.png"/>
          <p:cNvPicPr>
            <a:picLocks noChangeAspect="1"/>
          </p:cNvPicPr>
          <p:nvPr/>
        </p:nvPicPr>
        <p:blipFill>
          <a:blip r:embed="rId3"/>
          <a:stretch>
            <a:fillRect/>
          </a:stretch>
        </p:blipFill>
        <p:spPr>
          <a:xfrm>
            <a:off x="6327648" y="1682496"/>
            <a:ext cx="365760" cy="365760"/>
          </a:xfrm>
          <a:prstGeom prst="rect">
            <a:avLst/>
          </a:prstGeom>
        </p:spPr>
      </p:pic>
      <p:sp>
        <p:nvSpPr>
          <p:cNvPr id="12" name="A03-rise-23"/>
          <p:cNvSpPr txBox="1"/>
          <p:nvPr/>
        </p:nvSpPr>
        <p:spPr>
          <a:xfrm>
            <a:off x="6263640" y="2194560"/>
            <a:ext cx="2194560" cy="45720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ڕاوتەر و کاری ئەو</a:t>
            </a:r>
            <a:endParaRPr lang="ku-Arab-IQ" sz="1700" dirty="0"/>
          </a:p>
        </p:txBody>
      </p:sp>
      <p:sp>
        <p:nvSpPr>
          <p:cNvPr id="13" name="A04-rise-24"/>
          <p:cNvSpPr/>
          <p:nvPr/>
        </p:nvSpPr>
        <p:spPr>
          <a:xfrm>
            <a:off x="3337560" y="1463040"/>
            <a:ext cx="2514600" cy="13258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4" name="A04-rise-25"/>
          <p:cNvSpPr/>
          <p:nvPr/>
        </p:nvSpPr>
        <p:spPr>
          <a:xfrm>
            <a:off x="5074920" y="1645920"/>
            <a:ext cx="594360" cy="438912"/>
          </a:xfrm>
          <a:prstGeom prst="rect">
            <a:avLst/>
          </a:prstGeom>
          <a:solidFill>
            <a:srgbClr val="E17E3F"/>
          </a:solidFill>
          <a:ln w="19050">
            <a:solidFill>
              <a:srgbClr val="000000"/>
            </a:solidFill>
            <a:prstDash val="solid"/>
          </a:ln>
        </p:spPr>
      </p:sp>
      <p:sp>
        <p:nvSpPr>
          <p:cNvPr id="15" name="A04-rise-26"/>
          <p:cNvSpPr txBox="1"/>
          <p:nvPr/>
        </p:nvSpPr>
        <p:spPr>
          <a:xfrm>
            <a:off x="5074920" y="1645920"/>
            <a:ext cx="594360" cy="438912"/>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02</a:t>
            </a:r>
            <a:endParaRPr lang="en-US" sz="1800" dirty="0"/>
          </a:p>
        </p:txBody>
      </p:sp>
      <p:pic>
        <p:nvPicPr>
          <p:cNvPr id="16" name="A04-rise-27" descr="preencoded.png"/>
          <p:cNvPicPr>
            <a:picLocks noChangeAspect="1"/>
          </p:cNvPicPr>
          <p:nvPr/>
        </p:nvPicPr>
        <p:blipFill>
          <a:blip r:embed="rId4"/>
          <a:stretch>
            <a:fillRect/>
          </a:stretch>
        </p:blipFill>
        <p:spPr>
          <a:xfrm>
            <a:off x="3538728" y="1682496"/>
            <a:ext cx="365760" cy="365760"/>
          </a:xfrm>
          <a:prstGeom prst="rect">
            <a:avLst/>
          </a:prstGeom>
        </p:spPr>
      </p:pic>
      <p:sp>
        <p:nvSpPr>
          <p:cNvPr id="17" name="A04-rise-28"/>
          <p:cNvSpPr txBox="1"/>
          <p:nvPr/>
        </p:nvSpPr>
        <p:spPr>
          <a:xfrm>
            <a:off x="3474720" y="2194560"/>
            <a:ext cx="2194560" cy="45720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دۆزینەوەی ناونیشانی ڕاوتەر</a:t>
            </a:r>
            <a:endParaRPr lang="ku-Arab-IQ" sz="1700" dirty="0"/>
          </a:p>
        </p:txBody>
      </p:sp>
      <p:sp>
        <p:nvSpPr>
          <p:cNvPr id="18" name="A05-rise-29"/>
          <p:cNvSpPr/>
          <p:nvPr/>
        </p:nvSpPr>
        <p:spPr>
          <a:xfrm>
            <a:off x="548640" y="1463040"/>
            <a:ext cx="2514600" cy="13258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9" name="A05-rise-30"/>
          <p:cNvSpPr/>
          <p:nvPr/>
        </p:nvSpPr>
        <p:spPr>
          <a:xfrm>
            <a:off x="2286000" y="1645920"/>
            <a:ext cx="594360" cy="438912"/>
          </a:xfrm>
          <a:prstGeom prst="rect">
            <a:avLst/>
          </a:prstGeom>
          <a:solidFill>
            <a:srgbClr val="5AE1D2"/>
          </a:solidFill>
          <a:ln w="19050">
            <a:solidFill>
              <a:srgbClr val="000000"/>
            </a:solidFill>
            <a:prstDash val="solid"/>
          </a:ln>
        </p:spPr>
      </p:sp>
      <p:sp>
        <p:nvSpPr>
          <p:cNvPr id="20" name="A05-rise-31"/>
          <p:cNvSpPr txBox="1"/>
          <p:nvPr/>
        </p:nvSpPr>
        <p:spPr>
          <a:xfrm>
            <a:off x="2286000" y="1645920"/>
            <a:ext cx="594360" cy="438912"/>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03</a:t>
            </a:r>
            <a:endParaRPr lang="en-US" sz="1800" dirty="0"/>
          </a:p>
        </p:txBody>
      </p:sp>
      <p:pic>
        <p:nvPicPr>
          <p:cNvPr id="21" name="A05-rise-32" descr="preencoded.png"/>
          <p:cNvPicPr>
            <a:picLocks noChangeAspect="1"/>
          </p:cNvPicPr>
          <p:nvPr/>
        </p:nvPicPr>
        <p:blipFill>
          <a:blip r:embed="rId5"/>
          <a:stretch>
            <a:fillRect/>
          </a:stretch>
        </p:blipFill>
        <p:spPr>
          <a:xfrm>
            <a:off x="749808" y="1682496"/>
            <a:ext cx="365760" cy="365760"/>
          </a:xfrm>
          <a:prstGeom prst="rect">
            <a:avLst/>
          </a:prstGeom>
        </p:spPr>
      </p:pic>
      <p:sp>
        <p:nvSpPr>
          <p:cNvPr id="22" name="A05-rise-33"/>
          <p:cNvSpPr txBox="1"/>
          <p:nvPr/>
        </p:nvSpPr>
        <p:spPr>
          <a:xfrm>
            <a:off x="685800" y="2194560"/>
            <a:ext cx="2194560" cy="45720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چوونەژوورەوەی ڕێکخستنەکان</a:t>
            </a:r>
            <a:endParaRPr lang="ku-Arab-IQ" sz="1700" dirty="0"/>
          </a:p>
        </p:txBody>
      </p:sp>
      <p:sp>
        <p:nvSpPr>
          <p:cNvPr id="23" name="A06-rise-34"/>
          <p:cNvSpPr/>
          <p:nvPr/>
        </p:nvSpPr>
        <p:spPr>
          <a:xfrm>
            <a:off x="6126480" y="3063240"/>
            <a:ext cx="2514600" cy="13258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4" name="A06-rise-35"/>
          <p:cNvSpPr/>
          <p:nvPr/>
        </p:nvSpPr>
        <p:spPr>
          <a:xfrm>
            <a:off x="7863840" y="3246120"/>
            <a:ext cx="594360" cy="438912"/>
          </a:xfrm>
          <a:prstGeom prst="rect">
            <a:avLst/>
          </a:prstGeom>
          <a:solidFill>
            <a:srgbClr val="E17E3F"/>
          </a:solidFill>
          <a:ln w="19050">
            <a:solidFill>
              <a:srgbClr val="000000"/>
            </a:solidFill>
            <a:prstDash val="solid"/>
          </a:ln>
        </p:spPr>
      </p:sp>
      <p:sp>
        <p:nvSpPr>
          <p:cNvPr id="25" name="A06-rise-36"/>
          <p:cNvSpPr txBox="1"/>
          <p:nvPr/>
        </p:nvSpPr>
        <p:spPr>
          <a:xfrm>
            <a:off x="7863840" y="3246120"/>
            <a:ext cx="594360" cy="438912"/>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04</a:t>
            </a:r>
            <a:endParaRPr lang="en-US" sz="1800" dirty="0"/>
          </a:p>
        </p:txBody>
      </p:sp>
      <p:pic>
        <p:nvPicPr>
          <p:cNvPr id="26" name="A06-rise-37" descr="preencoded.png"/>
          <p:cNvPicPr>
            <a:picLocks noChangeAspect="1"/>
          </p:cNvPicPr>
          <p:nvPr/>
        </p:nvPicPr>
        <p:blipFill>
          <a:blip r:embed="rId6"/>
          <a:stretch>
            <a:fillRect/>
          </a:stretch>
        </p:blipFill>
        <p:spPr>
          <a:xfrm>
            <a:off x="6327648" y="3282696"/>
            <a:ext cx="365760" cy="365760"/>
          </a:xfrm>
          <a:prstGeom prst="rect">
            <a:avLst/>
          </a:prstGeom>
        </p:spPr>
      </p:pic>
      <p:sp>
        <p:nvSpPr>
          <p:cNvPr id="27" name="A06-rise-38"/>
          <p:cNvSpPr txBox="1"/>
          <p:nvPr/>
        </p:nvSpPr>
        <p:spPr>
          <a:xfrm>
            <a:off x="6263640" y="3794760"/>
            <a:ext cx="2194560" cy="45720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ناسینەوەی ئامێر بە MAC</a:t>
            </a:r>
            <a:endParaRPr lang="ku-Arab-IQ" sz="1700" dirty="0"/>
          </a:p>
        </p:txBody>
      </p:sp>
      <p:sp>
        <p:nvSpPr>
          <p:cNvPr id="28" name="A07-rise-39"/>
          <p:cNvSpPr/>
          <p:nvPr/>
        </p:nvSpPr>
        <p:spPr>
          <a:xfrm>
            <a:off x="3337560" y="3063240"/>
            <a:ext cx="2514600" cy="13258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9" name="A07-rise-40"/>
          <p:cNvSpPr/>
          <p:nvPr/>
        </p:nvSpPr>
        <p:spPr>
          <a:xfrm>
            <a:off x="5074920" y="3246120"/>
            <a:ext cx="594360" cy="438912"/>
          </a:xfrm>
          <a:prstGeom prst="rect">
            <a:avLst/>
          </a:prstGeom>
          <a:solidFill>
            <a:srgbClr val="5AE1D2"/>
          </a:solidFill>
          <a:ln w="19050">
            <a:solidFill>
              <a:srgbClr val="000000"/>
            </a:solidFill>
            <a:prstDash val="solid"/>
          </a:ln>
        </p:spPr>
      </p:sp>
      <p:sp>
        <p:nvSpPr>
          <p:cNvPr id="30" name="A07-rise-41"/>
          <p:cNvSpPr txBox="1"/>
          <p:nvPr/>
        </p:nvSpPr>
        <p:spPr>
          <a:xfrm>
            <a:off x="5074920" y="3246120"/>
            <a:ext cx="594360" cy="438912"/>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05</a:t>
            </a:r>
            <a:endParaRPr lang="en-US" sz="1800" dirty="0"/>
          </a:p>
        </p:txBody>
      </p:sp>
      <p:pic>
        <p:nvPicPr>
          <p:cNvPr id="31" name="A07-rise-42" descr="preencoded.png"/>
          <p:cNvPicPr>
            <a:picLocks noChangeAspect="1"/>
          </p:cNvPicPr>
          <p:nvPr/>
        </p:nvPicPr>
        <p:blipFill>
          <a:blip r:embed="rId7"/>
          <a:stretch>
            <a:fillRect/>
          </a:stretch>
        </p:blipFill>
        <p:spPr>
          <a:xfrm>
            <a:off x="3538728" y="3282696"/>
            <a:ext cx="365760" cy="365760"/>
          </a:xfrm>
          <a:prstGeom prst="rect">
            <a:avLst/>
          </a:prstGeom>
        </p:spPr>
      </p:pic>
      <p:sp>
        <p:nvSpPr>
          <p:cNvPr id="32" name="A07-rise-43"/>
          <p:cNvSpPr txBox="1"/>
          <p:nvPr/>
        </p:nvSpPr>
        <p:spPr>
          <a:xfrm>
            <a:off x="3474720" y="3794760"/>
            <a:ext cx="2194560" cy="45720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بلۆک و ئەنبلۆککردنی ئامێر</a:t>
            </a:r>
            <a:endParaRPr lang="ku-Arab-IQ" sz="1700" dirty="0"/>
          </a:p>
        </p:txBody>
      </p:sp>
      <p:sp>
        <p:nvSpPr>
          <p:cNvPr id="33" name="A08-rise-44"/>
          <p:cNvSpPr/>
          <p:nvPr/>
        </p:nvSpPr>
        <p:spPr>
          <a:xfrm>
            <a:off x="548640" y="3063240"/>
            <a:ext cx="2514600" cy="13258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34" name="A08-rise-45"/>
          <p:cNvSpPr/>
          <p:nvPr/>
        </p:nvSpPr>
        <p:spPr>
          <a:xfrm>
            <a:off x="2286000" y="3246120"/>
            <a:ext cx="594360" cy="438912"/>
          </a:xfrm>
          <a:prstGeom prst="rect">
            <a:avLst/>
          </a:prstGeom>
          <a:solidFill>
            <a:srgbClr val="E17E3F"/>
          </a:solidFill>
          <a:ln w="19050">
            <a:solidFill>
              <a:srgbClr val="000000"/>
            </a:solidFill>
            <a:prstDash val="solid"/>
          </a:ln>
        </p:spPr>
      </p:sp>
      <p:sp>
        <p:nvSpPr>
          <p:cNvPr id="35" name="A08-rise-46"/>
          <p:cNvSpPr txBox="1"/>
          <p:nvPr/>
        </p:nvSpPr>
        <p:spPr>
          <a:xfrm>
            <a:off x="2286000" y="3246120"/>
            <a:ext cx="594360" cy="438912"/>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06</a:t>
            </a:r>
            <a:endParaRPr lang="en-US" sz="1800" dirty="0"/>
          </a:p>
        </p:txBody>
      </p:sp>
      <p:pic>
        <p:nvPicPr>
          <p:cNvPr id="36" name="A08-rise-47" descr="preencoded.png"/>
          <p:cNvPicPr>
            <a:picLocks noChangeAspect="1"/>
          </p:cNvPicPr>
          <p:nvPr/>
        </p:nvPicPr>
        <p:blipFill>
          <a:blip r:embed="rId8"/>
          <a:stretch>
            <a:fillRect/>
          </a:stretch>
        </p:blipFill>
        <p:spPr>
          <a:xfrm>
            <a:off x="749808" y="3282696"/>
            <a:ext cx="365760" cy="365760"/>
          </a:xfrm>
          <a:prstGeom prst="rect">
            <a:avLst/>
          </a:prstGeom>
        </p:spPr>
      </p:pic>
      <p:sp>
        <p:nvSpPr>
          <p:cNvPr id="37" name="A08-rise-48"/>
          <p:cNvSpPr txBox="1"/>
          <p:nvPr/>
        </p:nvSpPr>
        <p:spPr>
          <a:xfrm>
            <a:off x="685800" y="3794760"/>
            <a:ext cx="2194560" cy="45720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پاراستنی تۆڕی ماڵەوە</a:t>
            </a:r>
            <a:endParaRPr lang="ku-Arab-IQ" sz="1700" dirty="0"/>
          </a:p>
        </p:txBody>
      </p:sp>
      <p:sp>
        <p:nvSpPr>
          <p:cNvPr id="38"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02</a:t>
            </a:r>
            <a:endParaRPr lang="en-US" sz="6400" dirty="0"/>
          </a:p>
        </p:txBody>
      </p:sp>
      <p:sp>
        <p:nvSpPr>
          <p:cNvPr id="39"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40" name="!!prog"/>
          <p:cNvSpPr/>
          <p:nvPr/>
        </p:nvSpPr>
        <p:spPr>
          <a:xfrm>
            <a:off x="5989320" y="4837176"/>
            <a:ext cx="128016" cy="128016"/>
          </a:xfrm>
          <a:prstGeom prst="roundRect">
            <a:avLst>
              <a:gd name="adj" fmla="val 50000"/>
            </a:avLst>
          </a:prstGeom>
          <a:solidFill>
            <a:srgbClr val="5AE1D2"/>
          </a:solidFill>
          <a:ln w="12700">
            <a:solidFill>
              <a:srgbClr val="000000"/>
            </a:solidFill>
            <a:prstDash val="solid"/>
          </a:ln>
        </p:spPr>
      </p:sp>
      <p:sp>
        <p:nvSpPr>
          <p:cNvPr id="41"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42"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02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additive="base">
                                        <p:cTn id="8" dur="700" fill="hold"/>
                                        <p:tgtEl>
                                          <p:spTgt spid="8"/>
                                        </p:tgtEl>
                                        <p:attrNameLst>
                                          <p:attrName>ppt_x</p:attrName>
                                        </p:attrNameLst>
                                      </p:cBhvr>
                                      <p:tavLst>
                                        <p:tav tm="0">
                                          <p:val>
                                            <p:strVal val="#ppt_x"/>
                                          </p:val>
                                        </p:tav>
                                        <p:tav tm="100000">
                                          <p:val>
                                            <p:strVal val="#ppt_x"/>
                                          </p:val>
                                        </p:tav>
                                      </p:tavLst>
                                    </p:anim>
                                    <p:anim calcmode="lin" valueType="num">
                                      <p:cBhvr additive="base">
                                        <p:cTn id="9" dur="700" fill="hold"/>
                                        <p:tgtEl>
                                          <p:spTgt spid="8"/>
                                        </p:tgtEl>
                                        <p:attrNameLst>
                                          <p:attrName>ppt_y</p:attrName>
                                        </p:attrNameLst>
                                      </p:cBhvr>
                                      <p:tavLst>
                                        <p:tav tm="0">
                                          <p:val>
                                            <p:strVal val="#ppt_y+.06"/>
                                          </p:val>
                                        </p:tav>
                                        <p:tav tm="100000">
                                          <p:val>
                                            <p:strVal val="#ppt_y"/>
                                          </p:val>
                                        </p:tav>
                                      </p:tavLst>
                                    </p:anim>
                                  </p:childTnLst>
                                </p:cTn>
                              </p:par>
                              <p:par>
                                <p:cTn id="10" presetID="42" presetClass="entr" presetSubtype="0"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00"/>
                                        <p:tgtEl>
                                          <p:spTgt spid="9"/>
                                        </p:tgtEl>
                                      </p:cBhvr>
                                    </p:animEffect>
                                    <p:anim calcmode="lin" valueType="num">
                                      <p:cBhvr additive="base">
                                        <p:cTn id="13" dur="700" fill="hold"/>
                                        <p:tgtEl>
                                          <p:spTgt spid="9"/>
                                        </p:tgtEl>
                                        <p:attrNameLst>
                                          <p:attrName>ppt_x</p:attrName>
                                        </p:attrNameLst>
                                      </p:cBhvr>
                                      <p:tavLst>
                                        <p:tav tm="0">
                                          <p:val>
                                            <p:strVal val="#ppt_x"/>
                                          </p:val>
                                        </p:tav>
                                        <p:tav tm="100000">
                                          <p:val>
                                            <p:strVal val="#ppt_x"/>
                                          </p:val>
                                        </p:tav>
                                      </p:tavLst>
                                    </p:anim>
                                    <p:anim calcmode="lin" valueType="num">
                                      <p:cBhvr additive="base">
                                        <p:cTn id="14" dur="700" fill="hold"/>
                                        <p:tgtEl>
                                          <p:spTgt spid="9"/>
                                        </p:tgtEl>
                                        <p:attrNameLst>
                                          <p:attrName>ppt_y</p:attrName>
                                        </p:attrNameLst>
                                      </p:cBhvr>
                                      <p:tavLst>
                                        <p:tav tm="0">
                                          <p:val>
                                            <p:strVal val="#ppt_y+.06"/>
                                          </p:val>
                                        </p:tav>
                                        <p:tav tm="100000">
                                          <p:val>
                                            <p:strVal val="#ppt_y"/>
                                          </p:val>
                                        </p:tav>
                                      </p:tavLst>
                                    </p:anim>
                                  </p:childTnLst>
                                </p:cTn>
                              </p:par>
                              <p:par>
                                <p:cTn id="15" presetID="42" presetClass="entr" presetSubtype="0"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00"/>
                                        <p:tgtEl>
                                          <p:spTgt spid="10"/>
                                        </p:tgtEl>
                                      </p:cBhvr>
                                    </p:animEffect>
                                    <p:anim calcmode="lin" valueType="num">
                                      <p:cBhvr additive="base">
                                        <p:cTn id="18" dur="700" fill="hold"/>
                                        <p:tgtEl>
                                          <p:spTgt spid="10"/>
                                        </p:tgtEl>
                                        <p:attrNameLst>
                                          <p:attrName>ppt_x</p:attrName>
                                        </p:attrNameLst>
                                      </p:cBhvr>
                                      <p:tavLst>
                                        <p:tav tm="0">
                                          <p:val>
                                            <p:strVal val="#ppt_x"/>
                                          </p:val>
                                        </p:tav>
                                        <p:tav tm="100000">
                                          <p:val>
                                            <p:strVal val="#ppt_x"/>
                                          </p:val>
                                        </p:tav>
                                      </p:tavLst>
                                    </p:anim>
                                    <p:anim calcmode="lin" valueType="num">
                                      <p:cBhvr additive="base">
                                        <p:cTn id="19" dur="700" fill="hold"/>
                                        <p:tgtEl>
                                          <p:spTgt spid="10"/>
                                        </p:tgtEl>
                                        <p:attrNameLst>
                                          <p:attrName>ppt_y</p:attrName>
                                        </p:attrNameLst>
                                      </p:cBhvr>
                                      <p:tavLst>
                                        <p:tav tm="0">
                                          <p:val>
                                            <p:strVal val="#ppt_y+.06"/>
                                          </p:val>
                                        </p:tav>
                                        <p:tav tm="100000">
                                          <p:val>
                                            <p:strVal val="#ppt_y"/>
                                          </p:val>
                                        </p:tav>
                                      </p:tavLst>
                                    </p:anim>
                                  </p:childTnLst>
                                </p:cTn>
                              </p:par>
                              <p:par>
                                <p:cTn id="20" presetID="42" presetClass="entr" presetSubtype="0" decel="100000" fill="hold"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00"/>
                                        <p:tgtEl>
                                          <p:spTgt spid="11"/>
                                        </p:tgtEl>
                                      </p:cBhvr>
                                    </p:animEffect>
                                    <p:anim calcmode="lin" valueType="num">
                                      <p:cBhvr additive="base">
                                        <p:cTn id="23" dur="700" fill="hold"/>
                                        <p:tgtEl>
                                          <p:spTgt spid="11"/>
                                        </p:tgtEl>
                                        <p:attrNameLst>
                                          <p:attrName>ppt_x</p:attrName>
                                        </p:attrNameLst>
                                      </p:cBhvr>
                                      <p:tavLst>
                                        <p:tav tm="0">
                                          <p:val>
                                            <p:strVal val="#ppt_x"/>
                                          </p:val>
                                        </p:tav>
                                        <p:tav tm="100000">
                                          <p:val>
                                            <p:strVal val="#ppt_x"/>
                                          </p:val>
                                        </p:tav>
                                      </p:tavLst>
                                    </p:anim>
                                    <p:anim calcmode="lin" valueType="num">
                                      <p:cBhvr additive="base">
                                        <p:cTn id="24" dur="700" fill="hold"/>
                                        <p:tgtEl>
                                          <p:spTgt spid="11"/>
                                        </p:tgtEl>
                                        <p:attrNameLst>
                                          <p:attrName>ppt_y</p:attrName>
                                        </p:attrNameLst>
                                      </p:cBhvr>
                                      <p:tavLst>
                                        <p:tav tm="0">
                                          <p:val>
                                            <p:strVal val="#ppt_y+.06"/>
                                          </p:val>
                                        </p:tav>
                                        <p:tav tm="100000">
                                          <p:val>
                                            <p:strVal val="#ppt_y"/>
                                          </p:val>
                                        </p:tav>
                                      </p:tavLst>
                                    </p:anim>
                                  </p:childTnLst>
                                </p:cTn>
                              </p:par>
                              <p:par>
                                <p:cTn id="25" presetID="42" presetClass="entr" presetSubtype="0"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00"/>
                                        <p:tgtEl>
                                          <p:spTgt spid="12"/>
                                        </p:tgtEl>
                                      </p:cBhvr>
                                    </p:animEffect>
                                    <p:anim calcmode="lin" valueType="num">
                                      <p:cBhvr additive="base">
                                        <p:cTn id="28" dur="700" fill="hold"/>
                                        <p:tgtEl>
                                          <p:spTgt spid="12"/>
                                        </p:tgtEl>
                                        <p:attrNameLst>
                                          <p:attrName>ppt_x</p:attrName>
                                        </p:attrNameLst>
                                      </p:cBhvr>
                                      <p:tavLst>
                                        <p:tav tm="0">
                                          <p:val>
                                            <p:strVal val="#ppt_x"/>
                                          </p:val>
                                        </p:tav>
                                        <p:tav tm="100000">
                                          <p:val>
                                            <p:strVal val="#ppt_x"/>
                                          </p:val>
                                        </p:tav>
                                      </p:tavLst>
                                    </p:anim>
                                    <p:anim calcmode="lin" valueType="num">
                                      <p:cBhvr additive="base">
                                        <p:cTn id="29" dur="700" fill="hold"/>
                                        <p:tgtEl>
                                          <p:spTgt spid="12"/>
                                        </p:tgtEl>
                                        <p:attrNameLst>
                                          <p:attrName>ppt_y</p:attrName>
                                        </p:attrNameLst>
                                      </p:cBhvr>
                                      <p:tavLst>
                                        <p:tav tm="0">
                                          <p:val>
                                            <p:strVal val="#ppt_y+.06"/>
                                          </p:val>
                                        </p:tav>
                                        <p:tav tm="100000">
                                          <p:val>
                                            <p:strVal val="#ppt_y"/>
                                          </p:val>
                                        </p:tav>
                                      </p:tavLst>
                                    </p:anim>
                                  </p:childTnLst>
                                </p:cTn>
                              </p:par>
                              <p:par>
                                <p:cTn id="30" presetID="42" presetClass="entr" presetSubtype="0" decel="100000" fill="hold" grpId="0" nodeType="withEffect">
                                  <p:stCondLst>
                                    <p:cond delay="58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00"/>
                                        <p:tgtEl>
                                          <p:spTgt spid="13"/>
                                        </p:tgtEl>
                                      </p:cBhvr>
                                    </p:animEffect>
                                    <p:anim calcmode="lin" valueType="num">
                                      <p:cBhvr additive="base">
                                        <p:cTn id="33" dur="700" fill="hold"/>
                                        <p:tgtEl>
                                          <p:spTgt spid="13"/>
                                        </p:tgtEl>
                                        <p:attrNameLst>
                                          <p:attrName>ppt_x</p:attrName>
                                        </p:attrNameLst>
                                      </p:cBhvr>
                                      <p:tavLst>
                                        <p:tav tm="0">
                                          <p:val>
                                            <p:strVal val="#ppt_x"/>
                                          </p:val>
                                        </p:tav>
                                        <p:tav tm="100000">
                                          <p:val>
                                            <p:strVal val="#ppt_x"/>
                                          </p:val>
                                        </p:tav>
                                      </p:tavLst>
                                    </p:anim>
                                    <p:anim calcmode="lin" valueType="num">
                                      <p:cBhvr additive="base">
                                        <p:cTn id="34" dur="700" fill="hold"/>
                                        <p:tgtEl>
                                          <p:spTgt spid="13"/>
                                        </p:tgtEl>
                                        <p:attrNameLst>
                                          <p:attrName>ppt_y</p:attrName>
                                        </p:attrNameLst>
                                      </p:cBhvr>
                                      <p:tavLst>
                                        <p:tav tm="0">
                                          <p:val>
                                            <p:strVal val="#ppt_y+.06"/>
                                          </p:val>
                                        </p:tav>
                                        <p:tav tm="100000">
                                          <p:val>
                                            <p:strVal val="#ppt_y"/>
                                          </p:val>
                                        </p:tav>
                                      </p:tavLst>
                                    </p:anim>
                                  </p:childTnLst>
                                </p:cTn>
                              </p:par>
                              <p:par>
                                <p:cTn id="35" presetID="42" presetClass="entr" presetSubtype="0"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00"/>
                                        <p:tgtEl>
                                          <p:spTgt spid="14"/>
                                        </p:tgtEl>
                                      </p:cBhvr>
                                    </p:animEffect>
                                    <p:anim calcmode="lin" valueType="num">
                                      <p:cBhvr additive="base">
                                        <p:cTn id="38" dur="700" fill="hold"/>
                                        <p:tgtEl>
                                          <p:spTgt spid="14"/>
                                        </p:tgtEl>
                                        <p:attrNameLst>
                                          <p:attrName>ppt_x</p:attrName>
                                        </p:attrNameLst>
                                      </p:cBhvr>
                                      <p:tavLst>
                                        <p:tav tm="0">
                                          <p:val>
                                            <p:strVal val="#ppt_x"/>
                                          </p:val>
                                        </p:tav>
                                        <p:tav tm="100000">
                                          <p:val>
                                            <p:strVal val="#ppt_x"/>
                                          </p:val>
                                        </p:tav>
                                      </p:tavLst>
                                    </p:anim>
                                    <p:anim calcmode="lin" valueType="num">
                                      <p:cBhvr additive="base">
                                        <p:cTn id="39" dur="700" fill="hold"/>
                                        <p:tgtEl>
                                          <p:spTgt spid="14"/>
                                        </p:tgtEl>
                                        <p:attrNameLst>
                                          <p:attrName>ppt_y</p:attrName>
                                        </p:attrNameLst>
                                      </p:cBhvr>
                                      <p:tavLst>
                                        <p:tav tm="0">
                                          <p:val>
                                            <p:strVal val="#ppt_y+.06"/>
                                          </p:val>
                                        </p:tav>
                                        <p:tav tm="100000">
                                          <p:val>
                                            <p:strVal val="#ppt_y"/>
                                          </p:val>
                                        </p:tav>
                                      </p:tavLst>
                                    </p:anim>
                                  </p:childTnLst>
                                </p:cTn>
                              </p:par>
                              <p:par>
                                <p:cTn id="40" presetID="42" presetClass="entr" presetSubtype="0" decel="100000" fill="hold" grpId="0" nodeType="withEffect">
                                  <p:stCondLst>
                                    <p:cond delay="5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00"/>
                                        <p:tgtEl>
                                          <p:spTgt spid="15"/>
                                        </p:tgtEl>
                                      </p:cBhvr>
                                    </p:animEffect>
                                    <p:anim calcmode="lin" valueType="num">
                                      <p:cBhvr additive="base">
                                        <p:cTn id="43" dur="700" fill="hold"/>
                                        <p:tgtEl>
                                          <p:spTgt spid="15"/>
                                        </p:tgtEl>
                                        <p:attrNameLst>
                                          <p:attrName>ppt_x</p:attrName>
                                        </p:attrNameLst>
                                      </p:cBhvr>
                                      <p:tavLst>
                                        <p:tav tm="0">
                                          <p:val>
                                            <p:strVal val="#ppt_x"/>
                                          </p:val>
                                        </p:tav>
                                        <p:tav tm="100000">
                                          <p:val>
                                            <p:strVal val="#ppt_x"/>
                                          </p:val>
                                        </p:tav>
                                      </p:tavLst>
                                    </p:anim>
                                    <p:anim calcmode="lin" valueType="num">
                                      <p:cBhvr additive="base">
                                        <p:cTn id="44" dur="700" fill="hold"/>
                                        <p:tgtEl>
                                          <p:spTgt spid="15"/>
                                        </p:tgtEl>
                                        <p:attrNameLst>
                                          <p:attrName>ppt_y</p:attrName>
                                        </p:attrNameLst>
                                      </p:cBhvr>
                                      <p:tavLst>
                                        <p:tav tm="0">
                                          <p:val>
                                            <p:strVal val="#ppt_y+.06"/>
                                          </p:val>
                                        </p:tav>
                                        <p:tav tm="100000">
                                          <p:val>
                                            <p:strVal val="#ppt_y"/>
                                          </p:val>
                                        </p:tav>
                                      </p:tavLst>
                                    </p:anim>
                                  </p:childTnLst>
                                </p:cTn>
                              </p:par>
                              <p:par>
                                <p:cTn id="45" presetID="42" presetClass="entr" presetSubtype="0" decel="100000" fill="hold" nodeType="withEffect">
                                  <p:stCondLst>
                                    <p:cond delay="58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700"/>
                                        <p:tgtEl>
                                          <p:spTgt spid="16"/>
                                        </p:tgtEl>
                                      </p:cBhvr>
                                    </p:animEffect>
                                    <p:anim calcmode="lin" valueType="num">
                                      <p:cBhvr additive="base">
                                        <p:cTn id="48" dur="700" fill="hold"/>
                                        <p:tgtEl>
                                          <p:spTgt spid="16"/>
                                        </p:tgtEl>
                                        <p:attrNameLst>
                                          <p:attrName>ppt_x</p:attrName>
                                        </p:attrNameLst>
                                      </p:cBhvr>
                                      <p:tavLst>
                                        <p:tav tm="0">
                                          <p:val>
                                            <p:strVal val="#ppt_x"/>
                                          </p:val>
                                        </p:tav>
                                        <p:tav tm="100000">
                                          <p:val>
                                            <p:strVal val="#ppt_x"/>
                                          </p:val>
                                        </p:tav>
                                      </p:tavLst>
                                    </p:anim>
                                    <p:anim calcmode="lin" valueType="num">
                                      <p:cBhvr additive="base">
                                        <p:cTn id="49" dur="700" fill="hold"/>
                                        <p:tgtEl>
                                          <p:spTgt spid="16"/>
                                        </p:tgtEl>
                                        <p:attrNameLst>
                                          <p:attrName>ppt_y</p:attrName>
                                        </p:attrNameLst>
                                      </p:cBhvr>
                                      <p:tavLst>
                                        <p:tav tm="0">
                                          <p:val>
                                            <p:strVal val="#ppt_y+.06"/>
                                          </p:val>
                                        </p:tav>
                                        <p:tav tm="100000">
                                          <p:val>
                                            <p:strVal val="#ppt_y"/>
                                          </p:val>
                                        </p:tav>
                                      </p:tavLst>
                                    </p:anim>
                                  </p:childTnLst>
                                </p:cTn>
                              </p:par>
                              <p:par>
                                <p:cTn id="50" presetID="42" presetClass="entr" presetSubtype="0" decel="100000" fill="hold" grpId="0" nodeType="withEffect">
                                  <p:stCondLst>
                                    <p:cond delay="58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00"/>
                                        <p:tgtEl>
                                          <p:spTgt spid="17"/>
                                        </p:tgtEl>
                                      </p:cBhvr>
                                    </p:animEffect>
                                    <p:anim calcmode="lin" valueType="num">
                                      <p:cBhvr additive="base">
                                        <p:cTn id="53" dur="700" fill="hold"/>
                                        <p:tgtEl>
                                          <p:spTgt spid="17"/>
                                        </p:tgtEl>
                                        <p:attrNameLst>
                                          <p:attrName>ppt_x</p:attrName>
                                        </p:attrNameLst>
                                      </p:cBhvr>
                                      <p:tavLst>
                                        <p:tav tm="0">
                                          <p:val>
                                            <p:strVal val="#ppt_x"/>
                                          </p:val>
                                        </p:tav>
                                        <p:tav tm="100000">
                                          <p:val>
                                            <p:strVal val="#ppt_x"/>
                                          </p:val>
                                        </p:tav>
                                      </p:tavLst>
                                    </p:anim>
                                    <p:anim calcmode="lin" valueType="num">
                                      <p:cBhvr additive="base">
                                        <p:cTn id="54" dur="700" fill="hold"/>
                                        <p:tgtEl>
                                          <p:spTgt spid="17"/>
                                        </p:tgtEl>
                                        <p:attrNameLst>
                                          <p:attrName>ppt_y</p:attrName>
                                        </p:attrNameLst>
                                      </p:cBhvr>
                                      <p:tavLst>
                                        <p:tav tm="0">
                                          <p:val>
                                            <p:strVal val="#ppt_y+.06"/>
                                          </p:val>
                                        </p:tav>
                                        <p:tav tm="100000">
                                          <p:val>
                                            <p:strVal val="#ppt_y"/>
                                          </p:val>
                                        </p:tav>
                                      </p:tavLst>
                                    </p:anim>
                                  </p:childTnLst>
                                </p:cTn>
                              </p:par>
                              <p:par>
                                <p:cTn id="55" presetID="42" presetClass="entr" presetSubtype="0" decel="100000" fill="hold" grpId="0" nodeType="withEffect">
                                  <p:stCondLst>
                                    <p:cond delay="81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700"/>
                                        <p:tgtEl>
                                          <p:spTgt spid="18"/>
                                        </p:tgtEl>
                                      </p:cBhvr>
                                    </p:animEffect>
                                    <p:anim calcmode="lin" valueType="num">
                                      <p:cBhvr additive="base">
                                        <p:cTn id="58" dur="700" fill="hold"/>
                                        <p:tgtEl>
                                          <p:spTgt spid="18"/>
                                        </p:tgtEl>
                                        <p:attrNameLst>
                                          <p:attrName>ppt_x</p:attrName>
                                        </p:attrNameLst>
                                      </p:cBhvr>
                                      <p:tavLst>
                                        <p:tav tm="0">
                                          <p:val>
                                            <p:strVal val="#ppt_x"/>
                                          </p:val>
                                        </p:tav>
                                        <p:tav tm="100000">
                                          <p:val>
                                            <p:strVal val="#ppt_x"/>
                                          </p:val>
                                        </p:tav>
                                      </p:tavLst>
                                    </p:anim>
                                    <p:anim calcmode="lin" valueType="num">
                                      <p:cBhvr additive="base">
                                        <p:cTn id="59" dur="700" fill="hold"/>
                                        <p:tgtEl>
                                          <p:spTgt spid="18"/>
                                        </p:tgtEl>
                                        <p:attrNameLst>
                                          <p:attrName>ppt_y</p:attrName>
                                        </p:attrNameLst>
                                      </p:cBhvr>
                                      <p:tavLst>
                                        <p:tav tm="0">
                                          <p:val>
                                            <p:strVal val="#ppt_y+.06"/>
                                          </p:val>
                                        </p:tav>
                                        <p:tav tm="100000">
                                          <p:val>
                                            <p:strVal val="#ppt_y"/>
                                          </p:val>
                                        </p:tav>
                                      </p:tavLst>
                                    </p:anim>
                                  </p:childTnLst>
                                </p:cTn>
                              </p:par>
                              <p:par>
                                <p:cTn id="60" presetID="42" presetClass="entr" presetSubtype="0" decel="100000" fill="hold" grpId="0" nodeType="withEffect">
                                  <p:stCondLst>
                                    <p:cond delay="81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700"/>
                                        <p:tgtEl>
                                          <p:spTgt spid="19"/>
                                        </p:tgtEl>
                                      </p:cBhvr>
                                    </p:animEffect>
                                    <p:anim calcmode="lin" valueType="num">
                                      <p:cBhvr additive="base">
                                        <p:cTn id="63" dur="700" fill="hold"/>
                                        <p:tgtEl>
                                          <p:spTgt spid="19"/>
                                        </p:tgtEl>
                                        <p:attrNameLst>
                                          <p:attrName>ppt_x</p:attrName>
                                        </p:attrNameLst>
                                      </p:cBhvr>
                                      <p:tavLst>
                                        <p:tav tm="0">
                                          <p:val>
                                            <p:strVal val="#ppt_x"/>
                                          </p:val>
                                        </p:tav>
                                        <p:tav tm="100000">
                                          <p:val>
                                            <p:strVal val="#ppt_x"/>
                                          </p:val>
                                        </p:tav>
                                      </p:tavLst>
                                    </p:anim>
                                    <p:anim calcmode="lin" valueType="num">
                                      <p:cBhvr additive="base">
                                        <p:cTn id="64" dur="700" fill="hold"/>
                                        <p:tgtEl>
                                          <p:spTgt spid="19"/>
                                        </p:tgtEl>
                                        <p:attrNameLst>
                                          <p:attrName>ppt_y</p:attrName>
                                        </p:attrNameLst>
                                      </p:cBhvr>
                                      <p:tavLst>
                                        <p:tav tm="0">
                                          <p:val>
                                            <p:strVal val="#ppt_y+.06"/>
                                          </p:val>
                                        </p:tav>
                                        <p:tav tm="100000">
                                          <p:val>
                                            <p:strVal val="#ppt_y"/>
                                          </p:val>
                                        </p:tav>
                                      </p:tavLst>
                                    </p:anim>
                                  </p:childTnLst>
                                </p:cTn>
                              </p:par>
                              <p:par>
                                <p:cTn id="65" presetID="42" presetClass="entr" presetSubtype="0" decel="100000" fill="hold" grpId="0" nodeType="withEffect">
                                  <p:stCondLst>
                                    <p:cond delay="81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700"/>
                                        <p:tgtEl>
                                          <p:spTgt spid="20"/>
                                        </p:tgtEl>
                                      </p:cBhvr>
                                    </p:animEffect>
                                    <p:anim calcmode="lin" valueType="num">
                                      <p:cBhvr additive="base">
                                        <p:cTn id="68" dur="700" fill="hold"/>
                                        <p:tgtEl>
                                          <p:spTgt spid="20"/>
                                        </p:tgtEl>
                                        <p:attrNameLst>
                                          <p:attrName>ppt_x</p:attrName>
                                        </p:attrNameLst>
                                      </p:cBhvr>
                                      <p:tavLst>
                                        <p:tav tm="0">
                                          <p:val>
                                            <p:strVal val="#ppt_x"/>
                                          </p:val>
                                        </p:tav>
                                        <p:tav tm="100000">
                                          <p:val>
                                            <p:strVal val="#ppt_x"/>
                                          </p:val>
                                        </p:tav>
                                      </p:tavLst>
                                    </p:anim>
                                    <p:anim calcmode="lin" valueType="num">
                                      <p:cBhvr additive="base">
                                        <p:cTn id="69" dur="700" fill="hold"/>
                                        <p:tgtEl>
                                          <p:spTgt spid="20"/>
                                        </p:tgtEl>
                                        <p:attrNameLst>
                                          <p:attrName>ppt_y</p:attrName>
                                        </p:attrNameLst>
                                      </p:cBhvr>
                                      <p:tavLst>
                                        <p:tav tm="0">
                                          <p:val>
                                            <p:strVal val="#ppt_y+.06"/>
                                          </p:val>
                                        </p:tav>
                                        <p:tav tm="100000">
                                          <p:val>
                                            <p:strVal val="#ppt_y"/>
                                          </p:val>
                                        </p:tav>
                                      </p:tavLst>
                                    </p:anim>
                                  </p:childTnLst>
                                </p:cTn>
                              </p:par>
                              <p:par>
                                <p:cTn id="70" presetID="42" presetClass="entr" presetSubtype="0" decel="100000" fill="hold" nodeType="withEffect">
                                  <p:stCondLst>
                                    <p:cond delay="81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700"/>
                                        <p:tgtEl>
                                          <p:spTgt spid="21"/>
                                        </p:tgtEl>
                                      </p:cBhvr>
                                    </p:animEffect>
                                    <p:anim calcmode="lin" valueType="num">
                                      <p:cBhvr additive="base">
                                        <p:cTn id="73" dur="700" fill="hold"/>
                                        <p:tgtEl>
                                          <p:spTgt spid="21"/>
                                        </p:tgtEl>
                                        <p:attrNameLst>
                                          <p:attrName>ppt_x</p:attrName>
                                        </p:attrNameLst>
                                      </p:cBhvr>
                                      <p:tavLst>
                                        <p:tav tm="0">
                                          <p:val>
                                            <p:strVal val="#ppt_x"/>
                                          </p:val>
                                        </p:tav>
                                        <p:tav tm="100000">
                                          <p:val>
                                            <p:strVal val="#ppt_x"/>
                                          </p:val>
                                        </p:tav>
                                      </p:tavLst>
                                    </p:anim>
                                    <p:anim calcmode="lin" valueType="num">
                                      <p:cBhvr additive="base">
                                        <p:cTn id="74" dur="700" fill="hold"/>
                                        <p:tgtEl>
                                          <p:spTgt spid="21"/>
                                        </p:tgtEl>
                                        <p:attrNameLst>
                                          <p:attrName>ppt_y</p:attrName>
                                        </p:attrNameLst>
                                      </p:cBhvr>
                                      <p:tavLst>
                                        <p:tav tm="0">
                                          <p:val>
                                            <p:strVal val="#ppt_y+.06"/>
                                          </p:val>
                                        </p:tav>
                                        <p:tav tm="100000">
                                          <p:val>
                                            <p:strVal val="#ppt_y"/>
                                          </p:val>
                                        </p:tav>
                                      </p:tavLst>
                                    </p:anim>
                                  </p:childTnLst>
                                </p:cTn>
                              </p:par>
                              <p:par>
                                <p:cTn id="75" presetID="42" presetClass="entr" presetSubtype="0" decel="100000" fill="hold" grpId="0" nodeType="withEffect">
                                  <p:stCondLst>
                                    <p:cond delay="81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700"/>
                                        <p:tgtEl>
                                          <p:spTgt spid="22"/>
                                        </p:tgtEl>
                                      </p:cBhvr>
                                    </p:animEffect>
                                    <p:anim calcmode="lin" valueType="num">
                                      <p:cBhvr additive="base">
                                        <p:cTn id="78" dur="700" fill="hold"/>
                                        <p:tgtEl>
                                          <p:spTgt spid="22"/>
                                        </p:tgtEl>
                                        <p:attrNameLst>
                                          <p:attrName>ppt_x</p:attrName>
                                        </p:attrNameLst>
                                      </p:cBhvr>
                                      <p:tavLst>
                                        <p:tav tm="0">
                                          <p:val>
                                            <p:strVal val="#ppt_x"/>
                                          </p:val>
                                        </p:tav>
                                        <p:tav tm="100000">
                                          <p:val>
                                            <p:strVal val="#ppt_x"/>
                                          </p:val>
                                        </p:tav>
                                      </p:tavLst>
                                    </p:anim>
                                    <p:anim calcmode="lin" valueType="num">
                                      <p:cBhvr additive="base">
                                        <p:cTn id="79" dur="700" fill="hold"/>
                                        <p:tgtEl>
                                          <p:spTgt spid="22"/>
                                        </p:tgtEl>
                                        <p:attrNameLst>
                                          <p:attrName>ppt_y</p:attrName>
                                        </p:attrNameLst>
                                      </p:cBhvr>
                                      <p:tavLst>
                                        <p:tav tm="0">
                                          <p:val>
                                            <p:strVal val="#ppt_y+.06"/>
                                          </p:val>
                                        </p:tav>
                                        <p:tav tm="100000">
                                          <p:val>
                                            <p:strVal val="#ppt_y"/>
                                          </p:val>
                                        </p:tav>
                                      </p:tavLst>
                                    </p:anim>
                                  </p:childTnLst>
                                </p:cTn>
                              </p:par>
                              <p:par>
                                <p:cTn id="80" presetID="42" presetClass="entr" presetSubtype="0" decel="100000" fill="hold" grpId="0" nodeType="withEffect">
                                  <p:stCondLst>
                                    <p:cond delay="104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700"/>
                                        <p:tgtEl>
                                          <p:spTgt spid="23"/>
                                        </p:tgtEl>
                                      </p:cBhvr>
                                    </p:animEffect>
                                    <p:anim calcmode="lin" valueType="num">
                                      <p:cBhvr additive="base">
                                        <p:cTn id="83" dur="700" fill="hold"/>
                                        <p:tgtEl>
                                          <p:spTgt spid="23"/>
                                        </p:tgtEl>
                                        <p:attrNameLst>
                                          <p:attrName>ppt_x</p:attrName>
                                        </p:attrNameLst>
                                      </p:cBhvr>
                                      <p:tavLst>
                                        <p:tav tm="0">
                                          <p:val>
                                            <p:strVal val="#ppt_x"/>
                                          </p:val>
                                        </p:tav>
                                        <p:tav tm="100000">
                                          <p:val>
                                            <p:strVal val="#ppt_x"/>
                                          </p:val>
                                        </p:tav>
                                      </p:tavLst>
                                    </p:anim>
                                    <p:anim calcmode="lin" valueType="num">
                                      <p:cBhvr additive="base">
                                        <p:cTn id="84" dur="700" fill="hold"/>
                                        <p:tgtEl>
                                          <p:spTgt spid="23"/>
                                        </p:tgtEl>
                                        <p:attrNameLst>
                                          <p:attrName>ppt_y</p:attrName>
                                        </p:attrNameLst>
                                      </p:cBhvr>
                                      <p:tavLst>
                                        <p:tav tm="0">
                                          <p:val>
                                            <p:strVal val="#ppt_y+.06"/>
                                          </p:val>
                                        </p:tav>
                                        <p:tav tm="100000">
                                          <p:val>
                                            <p:strVal val="#ppt_y"/>
                                          </p:val>
                                        </p:tav>
                                      </p:tavLst>
                                    </p:anim>
                                  </p:childTnLst>
                                </p:cTn>
                              </p:par>
                              <p:par>
                                <p:cTn id="85" presetID="42" presetClass="entr" presetSubtype="0" decel="100000" fill="hold" grpId="0" nodeType="withEffect">
                                  <p:stCondLst>
                                    <p:cond delay="104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00"/>
                                        <p:tgtEl>
                                          <p:spTgt spid="24"/>
                                        </p:tgtEl>
                                      </p:cBhvr>
                                    </p:animEffect>
                                    <p:anim calcmode="lin" valueType="num">
                                      <p:cBhvr additive="base">
                                        <p:cTn id="88" dur="700" fill="hold"/>
                                        <p:tgtEl>
                                          <p:spTgt spid="24"/>
                                        </p:tgtEl>
                                        <p:attrNameLst>
                                          <p:attrName>ppt_x</p:attrName>
                                        </p:attrNameLst>
                                      </p:cBhvr>
                                      <p:tavLst>
                                        <p:tav tm="0">
                                          <p:val>
                                            <p:strVal val="#ppt_x"/>
                                          </p:val>
                                        </p:tav>
                                        <p:tav tm="100000">
                                          <p:val>
                                            <p:strVal val="#ppt_x"/>
                                          </p:val>
                                        </p:tav>
                                      </p:tavLst>
                                    </p:anim>
                                    <p:anim calcmode="lin" valueType="num">
                                      <p:cBhvr additive="base">
                                        <p:cTn id="89" dur="700" fill="hold"/>
                                        <p:tgtEl>
                                          <p:spTgt spid="24"/>
                                        </p:tgtEl>
                                        <p:attrNameLst>
                                          <p:attrName>ppt_y</p:attrName>
                                        </p:attrNameLst>
                                      </p:cBhvr>
                                      <p:tavLst>
                                        <p:tav tm="0">
                                          <p:val>
                                            <p:strVal val="#ppt_y+.06"/>
                                          </p:val>
                                        </p:tav>
                                        <p:tav tm="100000">
                                          <p:val>
                                            <p:strVal val="#ppt_y"/>
                                          </p:val>
                                        </p:tav>
                                      </p:tavLst>
                                    </p:anim>
                                  </p:childTnLst>
                                </p:cTn>
                              </p:par>
                              <p:par>
                                <p:cTn id="90" presetID="42" presetClass="entr" presetSubtype="0" decel="100000" fill="hold" grpId="0" nodeType="withEffect">
                                  <p:stCondLst>
                                    <p:cond delay="104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700"/>
                                        <p:tgtEl>
                                          <p:spTgt spid="25"/>
                                        </p:tgtEl>
                                      </p:cBhvr>
                                    </p:animEffect>
                                    <p:anim calcmode="lin" valueType="num">
                                      <p:cBhvr additive="base">
                                        <p:cTn id="93" dur="700" fill="hold"/>
                                        <p:tgtEl>
                                          <p:spTgt spid="25"/>
                                        </p:tgtEl>
                                        <p:attrNameLst>
                                          <p:attrName>ppt_x</p:attrName>
                                        </p:attrNameLst>
                                      </p:cBhvr>
                                      <p:tavLst>
                                        <p:tav tm="0">
                                          <p:val>
                                            <p:strVal val="#ppt_x"/>
                                          </p:val>
                                        </p:tav>
                                        <p:tav tm="100000">
                                          <p:val>
                                            <p:strVal val="#ppt_x"/>
                                          </p:val>
                                        </p:tav>
                                      </p:tavLst>
                                    </p:anim>
                                    <p:anim calcmode="lin" valueType="num">
                                      <p:cBhvr additive="base">
                                        <p:cTn id="94" dur="700" fill="hold"/>
                                        <p:tgtEl>
                                          <p:spTgt spid="25"/>
                                        </p:tgtEl>
                                        <p:attrNameLst>
                                          <p:attrName>ppt_y</p:attrName>
                                        </p:attrNameLst>
                                      </p:cBhvr>
                                      <p:tavLst>
                                        <p:tav tm="0">
                                          <p:val>
                                            <p:strVal val="#ppt_y+.06"/>
                                          </p:val>
                                        </p:tav>
                                        <p:tav tm="100000">
                                          <p:val>
                                            <p:strVal val="#ppt_y"/>
                                          </p:val>
                                        </p:tav>
                                      </p:tavLst>
                                    </p:anim>
                                  </p:childTnLst>
                                </p:cTn>
                              </p:par>
                              <p:par>
                                <p:cTn id="95" presetID="42" presetClass="entr" presetSubtype="0" decel="100000" fill="hold" nodeType="withEffect">
                                  <p:stCondLst>
                                    <p:cond delay="104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700"/>
                                        <p:tgtEl>
                                          <p:spTgt spid="26"/>
                                        </p:tgtEl>
                                      </p:cBhvr>
                                    </p:animEffect>
                                    <p:anim calcmode="lin" valueType="num">
                                      <p:cBhvr additive="base">
                                        <p:cTn id="98" dur="700" fill="hold"/>
                                        <p:tgtEl>
                                          <p:spTgt spid="26"/>
                                        </p:tgtEl>
                                        <p:attrNameLst>
                                          <p:attrName>ppt_x</p:attrName>
                                        </p:attrNameLst>
                                      </p:cBhvr>
                                      <p:tavLst>
                                        <p:tav tm="0">
                                          <p:val>
                                            <p:strVal val="#ppt_x"/>
                                          </p:val>
                                        </p:tav>
                                        <p:tav tm="100000">
                                          <p:val>
                                            <p:strVal val="#ppt_x"/>
                                          </p:val>
                                        </p:tav>
                                      </p:tavLst>
                                    </p:anim>
                                    <p:anim calcmode="lin" valueType="num">
                                      <p:cBhvr additive="base">
                                        <p:cTn id="99" dur="700" fill="hold"/>
                                        <p:tgtEl>
                                          <p:spTgt spid="26"/>
                                        </p:tgtEl>
                                        <p:attrNameLst>
                                          <p:attrName>ppt_y</p:attrName>
                                        </p:attrNameLst>
                                      </p:cBhvr>
                                      <p:tavLst>
                                        <p:tav tm="0">
                                          <p:val>
                                            <p:strVal val="#ppt_y+.06"/>
                                          </p:val>
                                        </p:tav>
                                        <p:tav tm="100000">
                                          <p:val>
                                            <p:strVal val="#ppt_y"/>
                                          </p:val>
                                        </p:tav>
                                      </p:tavLst>
                                    </p:anim>
                                  </p:childTnLst>
                                </p:cTn>
                              </p:par>
                              <p:par>
                                <p:cTn id="100" presetID="42" presetClass="entr" presetSubtype="0" decel="100000" fill="hold" grpId="0" nodeType="withEffect">
                                  <p:stCondLst>
                                    <p:cond delay="104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700"/>
                                        <p:tgtEl>
                                          <p:spTgt spid="27"/>
                                        </p:tgtEl>
                                      </p:cBhvr>
                                    </p:animEffect>
                                    <p:anim calcmode="lin" valueType="num">
                                      <p:cBhvr additive="base">
                                        <p:cTn id="103" dur="700" fill="hold"/>
                                        <p:tgtEl>
                                          <p:spTgt spid="27"/>
                                        </p:tgtEl>
                                        <p:attrNameLst>
                                          <p:attrName>ppt_x</p:attrName>
                                        </p:attrNameLst>
                                      </p:cBhvr>
                                      <p:tavLst>
                                        <p:tav tm="0">
                                          <p:val>
                                            <p:strVal val="#ppt_x"/>
                                          </p:val>
                                        </p:tav>
                                        <p:tav tm="100000">
                                          <p:val>
                                            <p:strVal val="#ppt_x"/>
                                          </p:val>
                                        </p:tav>
                                      </p:tavLst>
                                    </p:anim>
                                    <p:anim calcmode="lin" valueType="num">
                                      <p:cBhvr additive="base">
                                        <p:cTn id="104" dur="700" fill="hold"/>
                                        <p:tgtEl>
                                          <p:spTgt spid="27"/>
                                        </p:tgtEl>
                                        <p:attrNameLst>
                                          <p:attrName>ppt_y</p:attrName>
                                        </p:attrNameLst>
                                      </p:cBhvr>
                                      <p:tavLst>
                                        <p:tav tm="0">
                                          <p:val>
                                            <p:strVal val="#ppt_y+.06"/>
                                          </p:val>
                                        </p:tav>
                                        <p:tav tm="100000">
                                          <p:val>
                                            <p:strVal val="#ppt_y"/>
                                          </p:val>
                                        </p:tav>
                                      </p:tavLst>
                                    </p:anim>
                                  </p:childTnLst>
                                </p:cTn>
                              </p:par>
                              <p:par>
                                <p:cTn id="105" presetID="42" presetClass="entr" presetSubtype="0" decel="100000" fill="hold" grpId="0" nodeType="withEffect">
                                  <p:stCondLst>
                                    <p:cond delay="127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700"/>
                                        <p:tgtEl>
                                          <p:spTgt spid="28"/>
                                        </p:tgtEl>
                                      </p:cBhvr>
                                    </p:animEffect>
                                    <p:anim calcmode="lin" valueType="num">
                                      <p:cBhvr additive="base">
                                        <p:cTn id="108" dur="700" fill="hold"/>
                                        <p:tgtEl>
                                          <p:spTgt spid="28"/>
                                        </p:tgtEl>
                                        <p:attrNameLst>
                                          <p:attrName>ppt_x</p:attrName>
                                        </p:attrNameLst>
                                      </p:cBhvr>
                                      <p:tavLst>
                                        <p:tav tm="0">
                                          <p:val>
                                            <p:strVal val="#ppt_x"/>
                                          </p:val>
                                        </p:tav>
                                        <p:tav tm="100000">
                                          <p:val>
                                            <p:strVal val="#ppt_x"/>
                                          </p:val>
                                        </p:tav>
                                      </p:tavLst>
                                    </p:anim>
                                    <p:anim calcmode="lin" valueType="num">
                                      <p:cBhvr additive="base">
                                        <p:cTn id="109" dur="700" fill="hold"/>
                                        <p:tgtEl>
                                          <p:spTgt spid="28"/>
                                        </p:tgtEl>
                                        <p:attrNameLst>
                                          <p:attrName>ppt_y</p:attrName>
                                        </p:attrNameLst>
                                      </p:cBhvr>
                                      <p:tavLst>
                                        <p:tav tm="0">
                                          <p:val>
                                            <p:strVal val="#ppt_y+.06"/>
                                          </p:val>
                                        </p:tav>
                                        <p:tav tm="100000">
                                          <p:val>
                                            <p:strVal val="#ppt_y"/>
                                          </p:val>
                                        </p:tav>
                                      </p:tavLst>
                                    </p:anim>
                                  </p:childTnLst>
                                </p:cTn>
                              </p:par>
                              <p:par>
                                <p:cTn id="110" presetID="42" presetClass="entr" presetSubtype="0" decel="100000" fill="hold" grpId="0" nodeType="withEffect">
                                  <p:stCondLst>
                                    <p:cond delay="127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700"/>
                                        <p:tgtEl>
                                          <p:spTgt spid="29"/>
                                        </p:tgtEl>
                                      </p:cBhvr>
                                    </p:animEffect>
                                    <p:anim calcmode="lin" valueType="num">
                                      <p:cBhvr additive="base">
                                        <p:cTn id="113" dur="700" fill="hold"/>
                                        <p:tgtEl>
                                          <p:spTgt spid="29"/>
                                        </p:tgtEl>
                                        <p:attrNameLst>
                                          <p:attrName>ppt_x</p:attrName>
                                        </p:attrNameLst>
                                      </p:cBhvr>
                                      <p:tavLst>
                                        <p:tav tm="0">
                                          <p:val>
                                            <p:strVal val="#ppt_x"/>
                                          </p:val>
                                        </p:tav>
                                        <p:tav tm="100000">
                                          <p:val>
                                            <p:strVal val="#ppt_x"/>
                                          </p:val>
                                        </p:tav>
                                      </p:tavLst>
                                    </p:anim>
                                    <p:anim calcmode="lin" valueType="num">
                                      <p:cBhvr additive="base">
                                        <p:cTn id="114" dur="700" fill="hold"/>
                                        <p:tgtEl>
                                          <p:spTgt spid="29"/>
                                        </p:tgtEl>
                                        <p:attrNameLst>
                                          <p:attrName>ppt_y</p:attrName>
                                        </p:attrNameLst>
                                      </p:cBhvr>
                                      <p:tavLst>
                                        <p:tav tm="0">
                                          <p:val>
                                            <p:strVal val="#ppt_y+.06"/>
                                          </p:val>
                                        </p:tav>
                                        <p:tav tm="100000">
                                          <p:val>
                                            <p:strVal val="#ppt_y"/>
                                          </p:val>
                                        </p:tav>
                                      </p:tavLst>
                                    </p:anim>
                                  </p:childTnLst>
                                </p:cTn>
                              </p:par>
                              <p:par>
                                <p:cTn id="115" presetID="42" presetClass="entr" presetSubtype="0" decel="100000" fill="hold" grpId="0" nodeType="withEffect">
                                  <p:stCondLst>
                                    <p:cond delay="127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700"/>
                                        <p:tgtEl>
                                          <p:spTgt spid="30"/>
                                        </p:tgtEl>
                                      </p:cBhvr>
                                    </p:animEffect>
                                    <p:anim calcmode="lin" valueType="num">
                                      <p:cBhvr additive="base">
                                        <p:cTn id="118" dur="700" fill="hold"/>
                                        <p:tgtEl>
                                          <p:spTgt spid="30"/>
                                        </p:tgtEl>
                                        <p:attrNameLst>
                                          <p:attrName>ppt_x</p:attrName>
                                        </p:attrNameLst>
                                      </p:cBhvr>
                                      <p:tavLst>
                                        <p:tav tm="0">
                                          <p:val>
                                            <p:strVal val="#ppt_x"/>
                                          </p:val>
                                        </p:tav>
                                        <p:tav tm="100000">
                                          <p:val>
                                            <p:strVal val="#ppt_x"/>
                                          </p:val>
                                        </p:tav>
                                      </p:tavLst>
                                    </p:anim>
                                    <p:anim calcmode="lin" valueType="num">
                                      <p:cBhvr additive="base">
                                        <p:cTn id="119" dur="700" fill="hold"/>
                                        <p:tgtEl>
                                          <p:spTgt spid="30"/>
                                        </p:tgtEl>
                                        <p:attrNameLst>
                                          <p:attrName>ppt_y</p:attrName>
                                        </p:attrNameLst>
                                      </p:cBhvr>
                                      <p:tavLst>
                                        <p:tav tm="0">
                                          <p:val>
                                            <p:strVal val="#ppt_y+.06"/>
                                          </p:val>
                                        </p:tav>
                                        <p:tav tm="100000">
                                          <p:val>
                                            <p:strVal val="#ppt_y"/>
                                          </p:val>
                                        </p:tav>
                                      </p:tavLst>
                                    </p:anim>
                                  </p:childTnLst>
                                </p:cTn>
                              </p:par>
                              <p:par>
                                <p:cTn id="120" presetID="42" presetClass="entr" presetSubtype="0" decel="100000" fill="hold" nodeType="withEffect">
                                  <p:stCondLst>
                                    <p:cond delay="127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700"/>
                                        <p:tgtEl>
                                          <p:spTgt spid="31"/>
                                        </p:tgtEl>
                                      </p:cBhvr>
                                    </p:animEffect>
                                    <p:anim calcmode="lin" valueType="num">
                                      <p:cBhvr additive="base">
                                        <p:cTn id="123" dur="700" fill="hold"/>
                                        <p:tgtEl>
                                          <p:spTgt spid="31"/>
                                        </p:tgtEl>
                                        <p:attrNameLst>
                                          <p:attrName>ppt_x</p:attrName>
                                        </p:attrNameLst>
                                      </p:cBhvr>
                                      <p:tavLst>
                                        <p:tav tm="0">
                                          <p:val>
                                            <p:strVal val="#ppt_x"/>
                                          </p:val>
                                        </p:tav>
                                        <p:tav tm="100000">
                                          <p:val>
                                            <p:strVal val="#ppt_x"/>
                                          </p:val>
                                        </p:tav>
                                      </p:tavLst>
                                    </p:anim>
                                    <p:anim calcmode="lin" valueType="num">
                                      <p:cBhvr additive="base">
                                        <p:cTn id="124" dur="700" fill="hold"/>
                                        <p:tgtEl>
                                          <p:spTgt spid="31"/>
                                        </p:tgtEl>
                                        <p:attrNameLst>
                                          <p:attrName>ppt_y</p:attrName>
                                        </p:attrNameLst>
                                      </p:cBhvr>
                                      <p:tavLst>
                                        <p:tav tm="0">
                                          <p:val>
                                            <p:strVal val="#ppt_y+.06"/>
                                          </p:val>
                                        </p:tav>
                                        <p:tav tm="100000">
                                          <p:val>
                                            <p:strVal val="#ppt_y"/>
                                          </p:val>
                                        </p:tav>
                                      </p:tavLst>
                                    </p:anim>
                                  </p:childTnLst>
                                </p:cTn>
                              </p:par>
                              <p:par>
                                <p:cTn id="125" presetID="42" presetClass="entr" presetSubtype="0" decel="100000" fill="hold" grpId="0" nodeType="withEffect">
                                  <p:stCondLst>
                                    <p:cond delay="127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700"/>
                                        <p:tgtEl>
                                          <p:spTgt spid="32"/>
                                        </p:tgtEl>
                                      </p:cBhvr>
                                    </p:animEffect>
                                    <p:anim calcmode="lin" valueType="num">
                                      <p:cBhvr additive="base">
                                        <p:cTn id="128" dur="700" fill="hold"/>
                                        <p:tgtEl>
                                          <p:spTgt spid="32"/>
                                        </p:tgtEl>
                                        <p:attrNameLst>
                                          <p:attrName>ppt_x</p:attrName>
                                        </p:attrNameLst>
                                      </p:cBhvr>
                                      <p:tavLst>
                                        <p:tav tm="0">
                                          <p:val>
                                            <p:strVal val="#ppt_x"/>
                                          </p:val>
                                        </p:tav>
                                        <p:tav tm="100000">
                                          <p:val>
                                            <p:strVal val="#ppt_x"/>
                                          </p:val>
                                        </p:tav>
                                      </p:tavLst>
                                    </p:anim>
                                    <p:anim calcmode="lin" valueType="num">
                                      <p:cBhvr additive="base">
                                        <p:cTn id="129" dur="700" fill="hold"/>
                                        <p:tgtEl>
                                          <p:spTgt spid="32"/>
                                        </p:tgtEl>
                                        <p:attrNameLst>
                                          <p:attrName>ppt_y</p:attrName>
                                        </p:attrNameLst>
                                      </p:cBhvr>
                                      <p:tavLst>
                                        <p:tav tm="0">
                                          <p:val>
                                            <p:strVal val="#ppt_y+.06"/>
                                          </p:val>
                                        </p:tav>
                                        <p:tav tm="100000">
                                          <p:val>
                                            <p:strVal val="#ppt_y"/>
                                          </p:val>
                                        </p:tav>
                                      </p:tavLst>
                                    </p:anim>
                                  </p:childTnLst>
                                </p:cTn>
                              </p:par>
                              <p:par>
                                <p:cTn id="130" presetID="42" presetClass="entr" presetSubtype="0" decel="100000" fill="hold" grpId="0" nodeType="withEffect">
                                  <p:stCondLst>
                                    <p:cond delay="150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700"/>
                                        <p:tgtEl>
                                          <p:spTgt spid="33"/>
                                        </p:tgtEl>
                                      </p:cBhvr>
                                    </p:animEffect>
                                    <p:anim calcmode="lin" valueType="num">
                                      <p:cBhvr additive="base">
                                        <p:cTn id="133" dur="700" fill="hold"/>
                                        <p:tgtEl>
                                          <p:spTgt spid="33"/>
                                        </p:tgtEl>
                                        <p:attrNameLst>
                                          <p:attrName>ppt_x</p:attrName>
                                        </p:attrNameLst>
                                      </p:cBhvr>
                                      <p:tavLst>
                                        <p:tav tm="0">
                                          <p:val>
                                            <p:strVal val="#ppt_x"/>
                                          </p:val>
                                        </p:tav>
                                        <p:tav tm="100000">
                                          <p:val>
                                            <p:strVal val="#ppt_x"/>
                                          </p:val>
                                        </p:tav>
                                      </p:tavLst>
                                    </p:anim>
                                    <p:anim calcmode="lin" valueType="num">
                                      <p:cBhvr additive="base">
                                        <p:cTn id="134" dur="700" fill="hold"/>
                                        <p:tgtEl>
                                          <p:spTgt spid="33"/>
                                        </p:tgtEl>
                                        <p:attrNameLst>
                                          <p:attrName>ppt_y</p:attrName>
                                        </p:attrNameLst>
                                      </p:cBhvr>
                                      <p:tavLst>
                                        <p:tav tm="0">
                                          <p:val>
                                            <p:strVal val="#ppt_y+.06"/>
                                          </p:val>
                                        </p:tav>
                                        <p:tav tm="100000">
                                          <p:val>
                                            <p:strVal val="#ppt_y"/>
                                          </p:val>
                                        </p:tav>
                                      </p:tavLst>
                                    </p:anim>
                                  </p:childTnLst>
                                </p:cTn>
                              </p:par>
                              <p:par>
                                <p:cTn id="135" presetID="42" presetClass="entr" presetSubtype="0" decel="100000" fill="hold" grpId="0" nodeType="withEffect">
                                  <p:stCondLst>
                                    <p:cond delay="150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700"/>
                                        <p:tgtEl>
                                          <p:spTgt spid="34"/>
                                        </p:tgtEl>
                                      </p:cBhvr>
                                    </p:animEffect>
                                    <p:anim calcmode="lin" valueType="num">
                                      <p:cBhvr additive="base">
                                        <p:cTn id="138" dur="700" fill="hold"/>
                                        <p:tgtEl>
                                          <p:spTgt spid="34"/>
                                        </p:tgtEl>
                                        <p:attrNameLst>
                                          <p:attrName>ppt_x</p:attrName>
                                        </p:attrNameLst>
                                      </p:cBhvr>
                                      <p:tavLst>
                                        <p:tav tm="0">
                                          <p:val>
                                            <p:strVal val="#ppt_x"/>
                                          </p:val>
                                        </p:tav>
                                        <p:tav tm="100000">
                                          <p:val>
                                            <p:strVal val="#ppt_x"/>
                                          </p:val>
                                        </p:tav>
                                      </p:tavLst>
                                    </p:anim>
                                    <p:anim calcmode="lin" valueType="num">
                                      <p:cBhvr additive="base">
                                        <p:cTn id="139" dur="700" fill="hold"/>
                                        <p:tgtEl>
                                          <p:spTgt spid="34"/>
                                        </p:tgtEl>
                                        <p:attrNameLst>
                                          <p:attrName>ppt_y</p:attrName>
                                        </p:attrNameLst>
                                      </p:cBhvr>
                                      <p:tavLst>
                                        <p:tav tm="0">
                                          <p:val>
                                            <p:strVal val="#ppt_y+.06"/>
                                          </p:val>
                                        </p:tav>
                                        <p:tav tm="100000">
                                          <p:val>
                                            <p:strVal val="#ppt_y"/>
                                          </p:val>
                                        </p:tav>
                                      </p:tavLst>
                                    </p:anim>
                                  </p:childTnLst>
                                </p:cTn>
                              </p:par>
                              <p:par>
                                <p:cTn id="140" presetID="42" presetClass="entr" presetSubtype="0" decel="100000" fill="hold" grpId="0" nodeType="withEffect">
                                  <p:stCondLst>
                                    <p:cond delay="1500"/>
                                  </p:stCondLst>
                                  <p:childTnLst>
                                    <p:set>
                                      <p:cBhvr>
                                        <p:cTn id="141" dur="1" fill="hold">
                                          <p:stCondLst>
                                            <p:cond delay="0"/>
                                          </p:stCondLst>
                                        </p:cTn>
                                        <p:tgtEl>
                                          <p:spTgt spid="35"/>
                                        </p:tgtEl>
                                        <p:attrNameLst>
                                          <p:attrName>style.visibility</p:attrName>
                                        </p:attrNameLst>
                                      </p:cBhvr>
                                      <p:to>
                                        <p:strVal val="visible"/>
                                      </p:to>
                                    </p:set>
                                    <p:animEffect transition="in" filter="fade">
                                      <p:cBhvr>
                                        <p:cTn id="142" dur="700"/>
                                        <p:tgtEl>
                                          <p:spTgt spid="35"/>
                                        </p:tgtEl>
                                      </p:cBhvr>
                                    </p:animEffect>
                                    <p:anim calcmode="lin" valueType="num">
                                      <p:cBhvr additive="base">
                                        <p:cTn id="143" dur="700" fill="hold"/>
                                        <p:tgtEl>
                                          <p:spTgt spid="35"/>
                                        </p:tgtEl>
                                        <p:attrNameLst>
                                          <p:attrName>ppt_x</p:attrName>
                                        </p:attrNameLst>
                                      </p:cBhvr>
                                      <p:tavLst>
                                        <p:tav tm="0">
                                          <p:val>
                                            <p:strVal val="#ppt_x"/>
                                          </p:val>
                                        </p:tav>
                                        <p:tav tm="100000">
                                          <p:val>
                                            <p:strVal val="#ppt_x"/>
                                          </p:val>
                                        </p:tav>
                                      </p:tavLst>
                                    </p:anim>
                                    <p:anim calcmode="lin" valueType="num">
                                      <p:cBhvr additive="base">
                                        <p:cTn id="144" dur="700" fill="hold"/>
                                        <p:tgtEl>
                                          <p:spTgt spid="35"/>
                                        </p:tgtEl>
                                        <p:attrNameLst>
                                          <p:attrName>ppt_y</p:attrName>
                                        </p:attrNameLst>
                                      </p:cBhvr>
                                      <p:tavLst>
                                        <p:tav tm="0">
                                          <p:val>
                                            <p:strVal val="#ppt_y+.06"/>
                                          </p:val>
                                        </p:tav>
                                        <p:tav tm="100000">
                                          <p:val>
                                            <p:strVal val="#ppt_y"/>
                                          </p:val>
                                        </p:tav>
                                      </p:tavLst>
                                    </p:anim>
                                  </p:childTnLst>
                                </p:cTn>
                              </p:par>
                              <p:par>
                                <p:cTn id="145" presetID="42" presetClass="entr" presetSubtype="0" decel="100000" fill="hold" nodeType="withEffect">
                                  <p:stCondLst>
                                    <p:cond delay="1500"/>
                                  </p:stCondLst>
                                  <p:childTnLst>
                                    <p:set>
                                      <p:cBhvr>
                                        <p:cTn id="146" dur="1" fill="hold">
                                          <p:stCondLst>
                                            <p:cond delay="0"/>
                                          </p:stCondLst>
                                        </p:cTn>
                                        <p:tgtEl>
                                          <p:spTgt spid="36"/>
                                        </p:tgtEl>
                                        <p:attrNameLst>
                                          <p:attrName>style.visibility</p:attrName>
                                        </p:attrNameLst>
                                      </p:cBhvr>
                                      <p:to>
                                        <p:strVal val="visible"/>
                                      </p:to>
                                    </p:set>
                                    <p:animEffect transition="in" filter="fade">
                                      <p:cBhvr>
                                        <p:cTn id="147" dur="700"/>
                                        <p:tgtEl>
                                          <p:spTgt spid="36"/>
                                        </p:tgtEl>
                                      </p:cBhvr>
                                    </p:animEffect>
                                    <p:anim calcmode="lin" valueType="num">
                                      <p:cBhvr additive="base">
                                        <p:cTn id="148" dur="700" fill="hold"/>
                                        <p:tgtEl>
                                          <p:spTgt spid="36"/>
                                        </p:tgtEl>
                                        <p:attrNameLst>
                                          <p:attrName>ppt_x</p:attrName>
                                        </p:attrNameLst>
                                      </p:cBhvr>
                                      <p:tavLst>
                                        <p:tav tm="0">
                                          <p:val>
                                            <p:strVal val="#ppt_x"/>
                                          </p:val>
                                        </p:tav>
                                        <p:tav tm="100000">
                                          <p:val>
                                            <p:strVal val="#ppt_x"/>
                                          </p:val>
                                        </p:tav>
                                      </p:tavLst>
                                    </p:anim>
                                    <p:anim calcmode="lin" valueType="num">
                                      <p:cBhvr additive="base">
                                        <p:cTn id="149" dur="700" fill="hold"/>
                                        <p:tgtEl>
                                          <p:spTgt spid="36"/>
                                        </p:tgtEl>
                                        <p:attrNameLst>
                                          <p:attrName>ppt_y</p:attrName>
                                        </p:attrNameLst>
                                      </p:cBhvr>
                                      <p:tavLst>
                                        <p:tav tm="0">
                                          <p:val>
                                            <p:strVal val="#ppt_y+.06"/>
                                          </p:val>
                                        </p:tav>
                                        <p:tav tm="100000">
                                          <p:val>
                                            <p:strVal val="#ppt_y"/>
                                          </p:val>
                                        </p:tav>
                                      </p:tavLst>
                                    </p:anim>
                                  </p:childTnLst>
                                </p:cTn>
                              </p:par>
                              <p:par>
                                <p:cTn id="150" presetID="42" presetClass="entr" presetSubtype="0" decel="100000" fill="hold" grpId="0" nodeType="withEffect">
                                  <p:stCondLst>
                                    <p:cond delay="1500"/>
                                  </p:stCondLst>
                                  <p:childTnLst>
                                    <p:set>
                                      <p:cBhvr>
                                        <p:cTn id="151" dur="1" fill="hold">
                                          <p:stCondLst>
                                            <p:cond delay="0"/>
                                          </p:stCondLst>
                                        </p:cTn>
                                        <p:tgtEl>
                                          <p:spTgt spid="37"/>
                                        </p:tgtEl>
                                        <p:attrNameLst>
                                          <p:attrName>style.visibility</p:attrName>
                                        </p:attrNameLst>
                                      </p:cBhvr>
                                      <p:to>
                                        <p:strVal val="visible"/>
                                      </p:to>
                                    </p:set>
                                    <p:animEffect transition="in" filter="fade">
                                      <p:cBhvr>
                                        <p:cTn id="152" dur="700"/>
                                        <p:tgtEl>
                                          <p:spTgt spid="37"/>
                                        </p:tgtEl>
                                      </p:cBhvr>
                                    </p:animEffect>
                                    <p:anim calcmode="lin" valueType="num">
                                      <p:cBhvr additive="base">
                                        <p:cTn id="153" dur="700" fill="hold"/>
                                        <p:tgtEl>
                                          <p:spTgt spid="37"/>
                                        </p:tgtEl>
                                        <p:attrNameLst>
                                          <p:attrName>ppt_x</p:attrName>
                                        </p:attrNameLst>
                                      </p:cBhvr>
                                      <p:tavLst>
                                        <p:tav tm="0">
                                          <p:val>
                                            <p:strVal val="#ppt_x"/>
                                          </p:val>
                                        </p:tav>
                                        <p:tav tm="100000">
                                          <p:val>
                                            <p:strVal val="#ppt_x"/>
                                          </p:val>
                                        </p:tav>
                                      </p:tavLst>
                                    </p:anim>
                                    <p:anim calcmode="lin" valueType="num">
                                      <p:cBhvr additive="base">
                                        <p:cTn id="154" dur="700" fill="hold"/>
                                        <p:tgtEl>
                                          <p:spTgt spid="37"/>
                                        </p:tgtEl>
                                        <p:attrNameLst>
                                          <p:attrName>ppt_y</p:attrName>
                                        </p:attrNameLst>
                                      </p:cBhvr>
                                      <p:tavLst>
                                        <p:tav tm="0">
                                          <p:val>
                                            <p:strVal val="#ppt_y+.06"/>
                                          </p:val>
                                        </p:tav>
                                        <p:tav tm="100000">
                                          <p:val>
                                            <p:strVal val="#ppt_y"/>
                                          </p:val>
                                        </p:tav>
                                      </p:tavLst>
                                    </p:anim>
                                  </p:childTnLst>
                                </p:cTn>
                              </p:par>
                              <p:par>
                                <p:cTn id="155" presetID="6" presetClass="emph" presetSubtype="0" repeatCount="indefinite" accel="50000" decel="50000" autoRev="1" fill="hold" nodeType="withEffect">
                                  <p:stCondLst>
                                    <p:cond delay="0"/>
                                  </p:stCondLst>
                                  <p:childTnLst>
                                    <p:animScale>
                                      <p:cBhvr>
                                        <p:cTn id="156" dur="3500" fill="hold"/>
                                        <p:tgtEl>
                                          <p:spTgt spid="2"/>
                                        </p:tgtEl>
                                      </p:cBhvr>
                                      <p:by x="106000" y="106000"/>
                                    </p:animScale>
                                  </p:childTnLst>
                                </p:cTn>
                              </p:par>
                              <p:par>
                                <p:cTn id="157" presetID="8" presetClass="emph" presetSubtype="0" repeatCount="indefinite" fill="hold" nodeType="withEffect">
                                  <p:stCondLst>
                                    <p:cond delay="0"/>
                                  </p:stCondLst>
                                  <p:childTnLst>
                                    <p:animRot by="21600000">
                                      <p:cBhvr>
                                        <p:cTn id="158"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7" grpId="0" animBg="1"/>
      <p:bldP spid="18" grpId="0" animBg="1"/>
      <p:bldP spid="19" grpId="0" animBg="1"/>
      <p:bldP spid="20" grpId="0" animBg="1"/>
      <p:bldP spid="22" grpId="0" animBg="1"/>
      <p:bldP spid="23" grpId="0" animBg="1"/>
      <p:bldP spid="24" grpId="0" animBg="1"/>
      <p:bldP spid="25" grpId="0" animBg="1"/>
      <p:bldP spid="27" grpId="0" animBg="1"/>
      <p:bldP spid="28" grpId="0" animBg="1"/>
      <p:bldP spid="29" grpId="0" animBg="1"/>
      <p:bldP spid="30" grpId="0" animBg="1"/>
      <p:bldP spid="32" grpId="0" animBg="1"/>
      <p:bldP spid="33" grpId="0" animBg="1"/>
      <p:bldP spid="34" grpId="0" animBg="1"/>
      <p:bldP spid="35"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orb~breathe"/>
          <p:cNvSpPr/>
          <p:nvPr/>
        </p:nvSpPr>
        <p:spPr>
          <a:xfrm>
            <a:off x="-914400" y="3931920"/>
            <a:ext cx="1645920" cy="1645920"/>
          </a:xfrm>
          <a:prstGeom prst="ellipse">
            <a:avLst/>
          </a:prstGeom>
          <a:solidFill>
            <a:srgbClr val="5AE1D2"/>
          </a:solidFill>
          <a:ln w="25400">
            <a:solidFill>
              <a:srgbClr val="000000"/>
            </a:solidFill>
            <a:prstDash val="solid"/>
          </a:ln>
        </p:spPr>
      </p:sp>
      <p:sp>
        <p:nvSpPr>
          <p:cNvPr id="3" name="!!tile~spin"/>
          <p:cNvSpPr/>
          <p:nvPr/>
        </p:nvSpPr>
        <p:spPr>
          <a:xfrm rot="-720000">
            <a:off x="8686800" y="1325880"/>
            <a:ext cx="731520" cy="731520"/>
          </a:xfrm>
          <a:prstGeom prst="roundRect">
            <a:avLst>
              <a:gd name="adj" fmla="val 15000"/>
            </a:avLst>
          </a:prstGeom>
          <a:solidFill>
            <a:srgbClr val="E17E3F"/>
          </a:solidFill>
          <a:ln w="25400">
            <a:solidFill>
              <a:srgbClr val="000000"/>
            </a:solidFill>
            <a:prstDash val="solid"/>
          </a:ln>
        </p:spPr>
      </p:sp>
      <p:sp>
        <p:nvSpPr>
          <p:cNvPr id="4" name="!!hdr"/>
          <p:cNvSpPr/>
          <p:nvPr/>
        </p:nvSpPr>
        <p:spPr>
          <a:xfrm>
            <a:off x="5760720" y="502920"/>
            <a:ext cx="288036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5943600" y="548640"/>
            <a:ext cx="251460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ڕاوتەر چییە؟</a:t>
            </a:r>
            <a:endParaRPr lang="ku-Arab-IQ" sz="2600" dirty="0"/>
          </a:p>
        </p:txBody>
      </p:sp>
      <p:sp>
        <p:nvSpPr>
          <p:cNvPr id="6" name="!!kick"/>
          <p:cNvSpPr/>
          <p:nvPr/>
        </p:nvSpPr>
        <p:spPr>
          <a:xfrm>
            <a:off x="6725412" y="274320"/>
            <a:ext cx="1732788" cy="274320"/>
          </a:xfrm>
          <a:prstGeom prst="rect">
            <a:avLst/>
          </a:prstGeom>
          <a:solidFill>
            <a:srgbClr val="E17E3F"/>
          </a:solidFill>
          <a:ln w="19050">
            <a:solidFill>
              <a:srgbClr val="000000"/>
            </a:solidFill>
            <a:prstDash val="solid"/>
          </a:ln>
        </p:spPr>
      </p:sp>
      <p:sp>
        <p:nvSpPr>
          <p:cNvPr id="7" name="!!kickT"/>
          <p:cNvSpPr txBox="1"/>
          <p:nvPr/>
        </p:nvSpPr>
        <p:spPr>
          <a:xfrm>
            <a:off x="6725412" y="274320"/>
            <a:ext cx="1732788"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THE ROUTER</a:t>
            </a:r>
            <a:endParaRPr lang="en-US" sz="1100" dirty="0"/>
          </a:p>
        </p:txBody>
      </p:sp>
      <p:pic>
        <p:nvPicPr>
          <p:cNvPr id="8" name="A03-rise-49~float" descr="/private/tmp/claude-501/-Users-zanafaroqhado-Downloads-flkrdstudio-project-router-/c411b843-c293-473a-91be-03799a46def1/scratchpad/assets/image40.png"/>
          <p:cNvPicPr>
            <a:picLocks noChangeAspect="1"/>
          </p:cNvPicPr>
          <p:nvPr/>
        </p:nvPicPr>
        <p:blipFill>
          <a:blip r:embed="rId3"/>
          <a:stretch>
            <a:fillRect/>
          </a:stretch>
        </p:blipFill>
        <p:spPr>
          <a:xfrm>
            <a:off x="685800" y="1280160"/>
            <a:ext cx="1691640" cy="2313432"/>
          </a:xfrm>
          <a:prstGeom prst="rect">
            <a:avLst/>
          </a:prstGeom>
        </p:spPr>
      </p:pic>
      <p:pic>
        <p:nvPicPr>
          <p:cNvPr id="9" name="!!smile~float" descr="/private/tmp/claude-501/-Users-zanafaroqhado-Downloads-flkrdstudio-project-router-/c411b843-c293-473a-91be-03799a46def1/scratchpad/assets/image19.png"/>
          <p:cNvPicPr>
            <a:picLocks noChangeAspect="1"/>
          </p:cNvPicPr>
          <p:nvPr/>
        </p:nvPicPr>
        <p:blipFill>
          <a:blip r:embed="rId4"/>
          <a:stretch>
            <a:fillRect/>
          </a:stretch>
        </p:blipFill>
        <p:spPr>
          <a:xfrm>
            <a:off x="2011680" y="3063240"/>
            <a:ext cx="548640" cy="548640"/>
          </a:xfrm>
          <a:prstGeom prst="rect">
            <a:avLst/>
          </a:prstGeom>
        </p:spPr>
      </p:pic>
      <p:sp>
        <p:nvSpPr>
          <p:cNvPr id="10" name="A04-zoom-50"/>
          <p:cNvSpPr/>
          <p:nvPr/>
        </p:nvSpPr>
        <p:spPr>
          <a:xfrm>
            <a:off x="2788920" y="1325880"/>
            <a:ext cx="5852160" cy="1965960"/>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11" name="A04-zoom-51"/>
          <p:cNvSpPr/>
          <p:nvPr/>
        </p:nvSpPr>
        <p:spPr>
          <a:xfrm>
            <a:off x="2788920" y="1325880"/>
            <a:ext cx="5852160" cy="274320"/>
          </a:xfrm>
          <a:prstGeom prst="rect">
            <a:avLst/>
          </a:prstGeom>
          <a:solidFill>
            <a:srgbClr val="5AE1D2"/>
          </a:solidFill>
          <a:ln w="19050">
            <a:solidFill>
              <a:srgbClr val="000000"/>
            </a:solidFill>
            <a:prstDash val="solid"/>
          </a:ln>
        </p:spPr>
      </p:sp>
      <p:sp>
        <p:nvSpPr>
          <p:cNvPr id="12" name="A04-zoom-52"/>
          <p:cNvSpPr txBox="1"/>
          <p:nvPr/>
        </p:nvSpPr>
        <p:spPr>
          <a:xfrm>
            <a:off x="2898648" y="1325880"/>
            <a:ext cx="475488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router_info.txt</a:t>
            </a:r>
            <a:endParaRPr lang="en-US" sz="900" dirty="0"/>
          </a:p>
        </p:txBody>
      </p:sp>
      <p:sp>
        <p:nvSpPr>
          <p:cNvPr id="13" name="A04-zoom-53"/>
          <p:cNvSpPr/>
          <p:nvPr/>
        </p:nvSpPr>
        <p:spPr>
          <a:xfrm>
            <a:off x="8366760" y="1380744"/>
            <a:ext cx="182880" cy="164592"/>
          </a:xfrm>
          <a:prstGeom prst="rect">
            <a:avLst/>
          </a:prstGeom>
          <a:solidFill>
            <a:srgbClr val="FFFFFF"/>
          </a:solidFill>
          <a:ln w="12700">
            <a:solidFill>
              <a:srgbClr val="000000"/>
            </a:solidFill>
            <a:prstDash val="solid"/>
          </a:ln>
        </p:spPr>
      </p:sp>
      <p:sp>
        <p:nvSpPr>
          <p:cNvPr id="14" name="A04-zoom-54"/>
          <p:cNvSpPr/>
          <p:nvPr/>
        </p:nvSpPr>
        <p:spPr>
          <a:xfrm>
            <a:off x="8119872" y="1380744"/>
            <a:ext cx="182880" cy="164592"/>
          </a:xfrm>
          <a:prstGeom prst="rect">
            <a:avLst/>
          </a:prstGeom>
          <a:solidFill>
            <a:srgbClr val="FFFFFF"/>
          </a:solidFill>
          <a:ln w="12700">
            <a:solidFill>
              <a:srgbClr val="000000"/>
            </a:solidFill>
            <a:prstDash val="solid"/>
          </a:ln>
        </p:spPr>
      </p:sp>
      <p:sp>
        <p:nvSpPr>
          <p:cNvPr id="15" name="A04-zoom-55"/>
          <p:cNvSpPr/>
          <p:nvPr/>
        </p:nvSpPr>
        <p:spPr>
          <a:xfrm>
            <a:off x="7872984" y="1380744"/>
            <a:ext cx="182880" cy="164592"/>
          </a:xfrm>
          <a:prstGeom prst="rect">
            <a:avLst/>
          </a:prstGeom>
          <a:solidFill>
            <a:srgbClr val="FFFFFF"/>
          </a:solidFill>
          <a:ln w="12700">
            <a:solidFill>
              <a:srgbClr val="000000"/>
            </a:solidFill>
            <a:prstDash val="solid"/>
          </a:ln>
        </p:spPr>
      </p:sp>
      <p:sp>
        <p:nvSpPr>
          <p:cNvPr id="16" name="A05-fade-56"/>
          <p:cNvSpPr txBox="1"/>
          <p:nvPr/>
        </p:nvSpPr>
        <p:spPr>
          <a:xfrm>
            <a:off x="3017520" y="1691640"/>
            <a:ext cx="5394960" cy="1463040"/>
          </a:xfrm>
          <a:prstGeom prst="rect">
            <a:avLst/>
          </a:prstGeom>
          <a:noFill/>
          <a:ln/>
        </p:spPr>
        <p:txBody>
          <a:bodyPr wrap="square" lIns="0" tIns="0" rIns="0" bIns="0" rtlCol="0" anchor="t"/>
          <a:lstStyle/>
          <a:p>
            <a:pPr marL="0" indent="0" algn="r">
              <a:spcAft>
                <a:spcPts val="600"/>
              </a:spcAft>
              <a:buNone/>
            </a:pPr>
            <a:r>
              <a:rPr lang="ku-Arab-IQ" altLang="en-US" sz="1700" dirty="0">
                <a:solidFill>
                  <a:srgbClr val="FFFFFF"/>
                </a:solidFill>
                <a:latin typeface="Zain" pitchFamily="34" charset="0"/>
                <a:ea typeface="Zain"/>
                <a:cs typeface="Zain"/>
              </a:rPr>
              <a:t>ڕاوتەر مۆبایل و کۆمپیوتەرەکان بە وایفای یان کێبڵ بە تۆڕەکە پەیوەست دەکات و دەستگەیشتن بە ئینتەرنێت بەڕێوە دەبات.</a:t>
            </a:r>
            <a:endParaRPr lang="ku-Arab-IQ" sz="1700" dirty="0"/>
          </a:p>
          <a:p>
            <a:pPr marL="0" indent="0" algn="r">
              <a:spcAft>
                <a:spcPts val="600"/>
              </a:spcAft>
              <a:buNone/>
            </a:pPr>
            <a:r>
              <a:rPr lang="ku-Arab-IQ" altLang="en-US" sz="1700" dirty="0">
                <a:solidFill>
                  <a:srgbClr val="5AE1D2"/>
                </a:solidFill>
                <a:latin typeface="Zain" pitchFamily="34" charset="0"/>
                <a:ea typeface="Zain"/>
                <a:cs typeface="Zain"/>
              </a:rPr>
              <a:t>بۆ بینینی ئامێرەکان، پەڕەی ڕێکخستنی ڕاوتەر دەکەینەوە.</a:t>
            </a:r>
            <a:endParaRPr lang="ku-Arab-IQ" sz="1700" dirty="0"/>
          </a:p>
        </p:txBody>
      </p:sp>
      <p:sp>
        <p:nvSpPr>
          <p:cNvPr id="17" name="A06-fade-57"/>
          <p:cNvSpPr txBox="1"/>
          <p:nvPr/>
        </p:nvSpPr>
        <p:spPr>
          <a:xfrm>
            <a:off x="4572000" y="3474720"/>
            <a:ext cx="4069080" cy="320040"/>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نموونەی پەیوەندی و دابینکەری ئینتەرنێت</a:t>
            </a:r>
            <a:endParaRPr lang="ku-Arab-IQ" sz="1700" dirty="0"/>
          </a:p>
        </p:txBody>
      </p:sp>
      <p:sp>
        <p:nvSpPr>
          <p:cNvPr id="18" name="A07-zoom-58"/>
          <p:cNvSpPr/>
          <p:nvPr/>
        </p:nvSpPr>
        <p:spPr>
          <a:xfrm>
            <a:off x="7589520" y="3886200"/>
            <a:ext cx="1051560" cy="41148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19" name="A07-zoom-59"/>
          <p:cNvSpPr txBox="1"/>
          <p:nvPr/>
        </p:nvSpPr>
        <p:spPr>
          <a:xfrm>
            <a:off x="7589520" y="3886200"/>
            <a:ext cx="1051560" cy="411480"/>
          </a:xfrm>
          <a:prstGeom prst="rect">
            <a:avLst/>
          </a:prstGeom>
          <a:noFill/>
          <a:ln/>
        </p:spPr>
        <p:txBody>
          <a:bodyPr wrap="square" lIns="0" tIns="0" rIns="0" bIns="0" rtlCol="0" anchor="ctr"/>
          <a:lstStyle/>
          <a:p>
            <a:pPr marL="0" indent="0" algn="ctr">
              <a:buNone/>
            </a:pPr>
            <a:r>
              <a:rPr lang="en-US" sz="1500" b="1" dirty="0">
                <a:solidFill>
                  <a:srgbClr val="000000"/>
                </a:solidFill>
                <a:latin typeface="Zain" pitchFamily="34" charset="0"/>
                <a:ea typeface="Zain"/>
                <a:cs typeface="Zain"/>
              </a:rPr>
              <a:t>FTTH</a:t>
            </a:r>
            <a:endParaRPr lang="en-US" sz="1500" dirty="0"/>
          </a:p>
        </p:txBody>
      </p:sp>
      <p:sp>
        <p:nvSpPr>
          <p:cNvPr id="20" name="A08-zoom-60"/>
          <p:cNvSpPr/>
          <p:nvPr/>
        </p:nvSpPr>
        <p:spPr>
          <a:xfrm>
            <a:off x="6373368" y="3886200"/>
            <a:ext cx="1051560" cy="41148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21" name="A08-zoom-61"/>
          <p:cNvSpPr txBox="1"/>
          <p:nvPr/>
        </p:nvSpPr>
        <p:spPr>
          <a:xfrm>
            <a:off x="6373368" y="3886200"/>
            <a:ext cx="1051560" cy="411480"/>
          </a:xfrm>
          <a:prstGeom prst="rect">
            <a:avLst/>
          </a:prstGeom>
          <a:noFill/>
          <a:ln/>
        </p:spPr>
        <p:txBody>
          <a:bodyPr wrap="square" lIns="0" tIns="0" rIns="0" bIns="0" rtlCol="0" anchor="ctr"/>
          <a:lstStyle/>
          <a:p>
            <a:pPr marL="0" indent="0" algn="ctr">
              <a:buNone/>
            </a:pPr>
            <a:r>
              <a:rPr lang="en-US" sz="1500" b="1" dirty="0">
                <a:solidFill>
                  <a:srgbClr val="000000"/>
                </a:solidFill>
                <a:latin typeface="Zain" pitchFamily="34" charset="0"/>
                <a:ea typeface="Zain"/>
                <a:cs typeface="Zain"/>
              </a:rPr>
              <a:t>FastLink</a:t>
            </a:r>
            <a:endParaRPr lang="en-US" sz="1500" dirty="0"/>
          </a:p>
        </p:txBody>
      </p:sp>
      <p:sp>
        <p:nvSpPr>
          <p:cNvPr id="22" name="A09-zoom-62"/>
          <p:cNvSpPr/>
          <p:nvPr/>
        </p:nvSpPr>
        <p:spPr>
          <a:xfrm>
            <a:off x="5157216" y="3886200"/>
            <a:ext cx="1051560" cy="41148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sp>
        <p:nvSpPr>
          <p:cNvPr id="23" name="A09-zoom-63"/>
          <p:cNvSpPr txBox="1"/>
          <p:nvPr/>
        </p:nvSpPr>
        <p:spPr>
          <a:xfrm>
            <a:off x="5157216" y="3886200"/>
            <a:ext cx="1051560" cy="411480"/>
          </a:xfrm>
          <a:prstGeom prst="rect">
            <a:avLst/>
          </a:prstGeom>
          <a:noFill/>
          <a:ln/>
        </p:spPr>
        <p:txBody>
          <a:bodyPr wrap="square" lIns="0" tIns="0" rIns="0" bIns="0" rtlCol="0" anchor="ctr"/>
          <a:lstStyle/>
          <a:p>
            <a:pPr marL="0" indent="0" algn="ctr">
              <a:buNone/>
            </a:pPr>
            <a:r>
              <a:rPr lang="en-US" sz="1500" b="1" dirty="0">
                <a:solidFill>
                  <a:srgbClr val="FFFFFF"/>
                </a:solidFill>
                <a:latin typeface="Zain" pitchFamily="34" charset="0"/>
                <a:ea typeface="Zain"/>
                <a:cs typeface="Zain"/>
              </a:rPr>
              <a:t>Newroz</a:t>
            </a:r>
            <a:endParaRPr lang="en-US" sz="1500" dirty="0"/>
          </a:p>
        </p:txBody>
      </p:sp>
      <p:sp>
        <p:nvSpPr>
          <p:cNvPr id="24" name="A10-zoom-64"/>
          <p:cNvSpPr/>
          <p:nvPr/>
        </p:nvSpPr>
        <p:spPr>
          <a:xfrm>
            <a:off x="3941064" y="3886200"/>
            <a:ext cx="1051560" cy="41148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25" name="A10-zoom-65"/>
          <p:cNvSpPr txBox="1"/>
          <p:nvPr/>
        </p:nvSpPr>
        <p:spPr>
          <a:xfrm>
            <a:off x="3941064" y="3886200"/>
            <a:ext cx="1051560" cy="411480"/>
          </a:xfrm>
          <a:prstGeom prst="rect">
            <a:avLst/>
          </a:prstGeom>
          <a:noFill/>
          <a:ln/>
        </p:spPr>
        <p:txBody>
          <a:bodyPr wrap="square" lIns="0" tIns="0" rIns="0" bIns="0" rtlCol="0" anchor="ctr"/>
          <a:lstStyle/>
          <a:p>
            <a:pPr marL="0" indent="0" algn="ctr">
              <a:buNone/>
            </a:pPr>
            <a:r>
              <a:rPr lang="en-US" sz="1500" b="1" dirty="0">
                <a:solidFill>
                  <a:srgbClr val="000000"/>
                </a:solidFill>
                <a:latin typeface="Zain" pitchFamily="34" charset="0"/>
                <a:ea typeface="Zain"/>
                <a:cs typeface="Zain"/>
              </a:rPr>
              <a:t>Tishknet</a:t>
            </a:r>
            <a:endParaRPr lang="en-US" sz="1500" dirty="0"/>
          </a:p>
        </p:txBody>
      </p:sp>
      <p:sp>
        <p:nvSpPr>
          <p:cNvPr id="26" name="A11-zoom-66"/>
          <p:cNvSpPr/>
          <p:nvPr/>
        </p:nvSpPr>
        <p:spPr>
          <a:xfrm>
            <a:off x="2724912" y="3886200"/>
            <a:ext cx="1051560" cy="41148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27" name="A11-zoom-67"/>
          <p:cNvSpPr txBox="1"/>
          <p:nvPr/>
        </p:nvSpPr>
        <p:spPr>
          <a:xfrm>
            <a:off x="2724912" y="3886200"/>
            <a:ext cx="1051560" cy="411480"/>
          </a:xfrm>
          <a:prstGeom prst="rect">
            <a:avLst/>
          </a:prstGeom>
          <a:noFill/>
          <a:ln/>
        </p:spPr>
        <p:txBody>
          <a:bodyPr wrap="square" lIns="0" tIns="0" rIns="0" bIns="0" rtlCol="0" anchor="ctr"/>
          <a:lstStyle/>
          <a:p>
            <a:pPr marL="0" indent="0" algn="ctr">
              <a:buNone/>
            </a:pPr>
            <a:r>
              <a:rPr lang="en-US" sz="1500" b="1" dirty="0">
                <a:solidFill>
                  <a:srgbClr val="000000"/>
                </a:solidFill>
                <a:latin typeface="Zain" pitchFamily="34" charset="0"/>
                <a:ea typeface="Zain"/>
                <a:cs typeface="Zain"/>
              </a:rPr>
              <a:t>Korek 4G</a:t>
            </a:r>
            <a:endParaRPr lang="en-US" sz="1500" dirty="0"/>
          </a:p>
        </p:txBody>
      </p:sp>
      <p:sp>
        <p:nvSpPr>
          <p:cNvPr id="28" name="A12-fade-68"/>
          <p:cNvSpPr txBox="1"/>
          <p:nvPr/>
        </p:nvSpPr>
        <p:spPr>
          <a:xfrm>
            <a:off x="2743200" y="4389120"/>
            <a:ext cx="5897880" cy="274320"/>
          </a:xfrm>
          <a:prstGeom prst="rect">
            <a:avLst/>
          </a:prstGeom>
          <a:noFill/>
          <a:ln/>
        </p:spPr>
        <p:txBody>
          <a:bodyPr wrap="square" lIns="0" tIns="0" rIns="0" bIns="0" rtlCol="0" anchor="ctr"/>
          <a:lstStyle/>
          <a:p>
            <a:pPr marL="0" indent="0" algn="r" rtl="1">
              <a:buNone/>
            </a:pPr>
            <a:r>
              <a:rPr lang="ku-Arab-IQ" altLang="en-US" sz="1300" dirty="0">
                <a:solidFill>
                  <a:srgbClr val="000000"/>
                </a:solidFill>
                <a:latin typeface="Zain" pitchFamily="34" charset="0"/>
                <a:ea typeface="Zain"/>
                <a:cs typeface="Zain"/>
              </a:rPr>
              <a:t>شوێنی ڕێکخستنەکان بەپێی مۆدێلی ڕاوتەر دەگۆڕێت</a:t>
            </a:r>
            <a:endParaRPr lang="ku-Arab-IQ" sz="1300" dirty="0"/>
          </a:p>
        </p:txBody>
      </p:sp>
      <p:sp>
        <p:nvSpPr>
          <p:cNvPr id="29"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03</a:t>
            </a:r>
            <a:endParaRPr lang="en-US" sz="6400" dirty="0"/>
          </a:p>
        </p:txBody>
      </p:sp>
      <p:sp>
        <p:nvSpPr>
          <p:cNvPr id="30"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1" name="!!prog"/>
          <p:cNvSpPr/>
          <p:nvPr/>
        </p:nvSpPr>
        <p:spPr>
          <a:xfrm>
            <a:off x="5989320" y="4837176"/>
            <a:ext cx="186538" cy="128016"/>
          </a:xfrm>
          <a:prstGeom prst="roundRect">
            <a:avLst>
              <a:gd name="adj" fmla="val 50000"/>
            </a:avLst>
          </a:prstGeom>
          <a:solidFill>
            <a:srgbClr val="5AE1D2"/>
          </a:solidFill>
          <a:ln w="12700">
            <a:solidFill>
              <a:srgbClr val="000000"/>
            </a:solidFill>
            <a:prstDash val="solid"/>
          </a:ln>
        </p:spPr>
      </p:sp>
      <p:sp>
        <p:nvSpPr>
          <p:cNvPr id="32"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33"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03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additive="base">
                                        <p:cTn id="8" dur="700" fill="hold"/>
                                        <p:tgtEl>
                                          <p:spTgt spid="8"/>
                                        </p:tgtEl>
                                        <p:attrNameLst>
                                          <p:attrName>ppt_x</p:attrName>
                                        </p:attrNameLst>
                                      </p:cBhvr>
                                      <p:tavLst>
                                        <p:tav tm="0">
                                          <p:val>
                                            <p:strVal val="#ppt_x"/>
                                          </p:val>
                                        </p:tav>
                                        <p:tav tm="100000">
                                          <p:val>
                                            <p:strVal val="#ppt_x"/>
                                          </p:val>
                                        </p:tav>
                                      </p:tavLst>
                                    </p:anim>
                                    <p:anim calcmode="lin" valueType="num">
                                      <p:cBhvr additive="base">
                                        <p:cTn id="9" dur="700" fill="hold"/>
                                        <p:tgtEl>
                                          <p:spTgt spid="8"/>
                                        </p:tgtEl>
                                        <p:attrNameLst>
                                          <p:attrName>ppt_y</p:attrName>
                                        </p:attrNameLst>
                                      </p:cBhvr>
                                      <p:tavLst>
                                        <p:tav tm="0">
                                          <p:val>
                                            <p:strVal val="#ppt_y+.06"/>
                                          </p:val>
                                        </p:tav>
                                        <p:tav tm="100000">
                                          <p:val>
                                            <p:strVal val="#ppt_y"/>
                                          </p:val>
                                        </p:tav>
                                      </p:tavLst>
                                    </p:anim>
                                  </p:childTnLst>
                                </p:cTn>
                              </p:par>
                              <p:par>
                                <p:cTn id="10" presetID="53" presetClass="entr" presetSubtype="16" decel="100000" fill="hold" grpId="0" nodeType="withEffect">
                                  <p:stCondLst>
                                    <p:cond delay="58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400"/>
                                        <p:tgtEl>
                                          <p:spTgt spid="10"/>
                                        </p:tgtEl>
                                      </p:cBhvr>
                                    </p:animEffect>
                                    <p:anim calcmode="lin" valueType="num">
                                      <p:cBhvr additive="base">
                                        <p:cTn id="13"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58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400"/>
                                        <p:tgtEl>
                                          <p:spTgt spid="11"/>
                                        </p:tgtEl>
                                      </p:cBhvr>
                                    </p:animEffect>
                                    <p:anim calcmode="lin" valueType="num">
                                      <p:cBhvr additive="base">
                                        <p:cTn id="18" dur="650" fill="hold"/>
                                        <p:tgtEl>
                                          <p:spTgt spid="1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1"/>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58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400"/>
                                        <p:tgtEl>
                                          <p:spTgt spid="12"/>
                                        </p:tgtEl>
                                      </p:cBhvr>
                                    </p:animEffect>
                                    <p:anim calcmode="lin" valueType="num">
                                      <p:cBhvr additive="base">
                                        <p:cTn id="23"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58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400"/>
                                        <p:tgtEl>
                                          <p:spTgt spid="13"/>
                                        </p:tgtEl>
                                      </p:cBhvr>
                                    </p:animEffect>
                                    <p:anim calcmode="lin" valueType="num">
                                      <p:cBhvr additive="base">
                                        <p:cTn id="28"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0" presetID="53" presetClass="entr" presetSubtype="16" decel="100000" fill="hold" grpId="0" nodeType="withEffect">
                                  <p:stCondLst>
                                    <p:cond delay="58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400"/>
                                        <p:tgtEl>
                                          <p:spTgt spid="14"/>
                                        </p:tgtEl>
                                      </p:cBhvr>
                                    </p:animEffect>
                                    <p:anim calcmode="lin" valueType="num">
                                      <p:cBhvr additive="base">
                                        <p:cTn id="33" dur="650" fill="hold"/>
                                        <p:tgtEl>
                                          <p:spTgt spid="1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4" dur="650" fill="hold"/>
                                        <p:tgtEl>
                                          <p:spTgt spid="14"/>
                                        </p:tgtEl>
                                        <p:attrNameLst>
                                          <p:attrName>ppt_h</p:attrName>
                                        </p:attrNameLst>
                                      </p:cBhvr>
                                      <p:tavLst>
                                        <p:tav tm="0">
                                          <p:val>
                                            <p:strVal val="#ppt_h*0.6"/>
                                          </p:val>
                                        </p:tav>
                                        <p:tav tm="70000">
                                          <p:val>
                                            <p:strVal val="#ppt_h*1.06"/>
                                          </p:val>
                                        </p:tav>
                                        <p:tav tm="100000">
                                          <p:val>
                                            <p:strVal val="#ppt_h"/>
                                          </p:val>
                                        </p:tav>
                                      </p:tavLst>
                                    </p:anim>
                                  </p:childTnLst>
                                </p:cTn>
                              </p:par>
                              <p:par>
                                <p:cTn id="35" presetID="53" presetClass="entr" presetSubtype="16" decel="100000" fill="hold" grpId="0" nodeType="withEffect">
                                  <p:stCondLst>
                                    <p:cond delay="58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400"/>
                                        <p:tgtEl>
                                          <p:spTgt spid="15"/>
                                        </p:tgtEl>
                                      </p:cBhvr>
                                    </p:animEffect>
                                    <p:anim calcmode="lin" valueType="num">
                                      <p:cBhvr additive="base">
                                        <p:cTn id="38" dur="650" fill="hold"/>
                                        <p:tgtEl>
                                          <p:spTgt spid="1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9" dur="650" fill="hold"/>
                                        <p:tgtEl>
                                          <p:spTgt spid="15"/>
                                        </p:tgtEl>
                                        <p:attrNameLst>
                                          <p:attrName>ppt_h</p:attrName>
                                        </p:attrNameLst>
                                      </p:cBhvr>
                                      <p:tavLst>
                                        <p:tav tm="0">
                                          <p:val>
                                            <p:strVal val="#ppt_h*0.6"/>
                                          </p:val>
                                        </p:tav>
                                        <p:tav tm="70000">
                                          <p:val>
                                            <p:strVal val="#ppt_h*1.06"/>
                                          </p:val>
                                        </p:tav>
                                        <p:tav tm="100000">
                                          <p:val>
                                            <p:strVal val="#ppt_h"/>
                                          </p:val>
                                        </p:tav>
                                      </p:tavLst>
                                    </p:anim>
                                  </p:childTnLst>
                                </p:cTn>
                              </p:par>
                              <p:par>
                                <p:cTn id="40" presetID="10" presetClass="entr" presetSubtype="0" decel="100000" fill="hold" grpId="0" nodeType="withEffect">
                                  <p:stCondLst>
                                    <p:cond delay="810"/>
                                  </p:stCondLst>
                                  <p:iterate type="wd">
                                    <p:tmPct val="7000"/>
                                  </p:iterate>
                                  <p:childTnLst>
                                    <p:set>
                                      <p:cBhvr>
                                        <p:cTn id="41" dur="1" fill="hold">
                                          <p:stCondLst>
                                            <p:cond delay="0"/>
                                          </p:stCondLst>
                                        </p:cTn>
                                        <p:tgtEl>
                                          <p:spTgt spid="16"/>
                                        </p:tgtEl>
                                        <p:attrNameLst>
                                          <p:attrName>style.visibility</p:attrName>
                                        </p:attrNameLst>
                                      </p:cBhvr>
                                      <p:to>
                                        <p:strVal val="visible"/>
                                      </p:to>
                                    </p:set>
                                    <p:animEffect transition="in" filter="fade">
                                      <p:cBhvr>
                                        <p:cTn id="42" dur="700"/>
                                        <p:tgtEl>
                                          <p:spTgt spid="16"/>
                                        </p:tgtEl>
                                      </p:cBhvr>
                                    </p:animEffect>
                                  </p:childTnLst>
                                </p:cTn>
                              </p:par>
                              <p:par>
                                <p:cTn id="43" presetID="10" presetClass="entr" presetSubtype="0" decel="100000" fill="hold" grpId="0" nodeType="withEffect">
                                  <p:stCondLst>
                                    <p:cond delay="1040"/>
                                  </p:stCondLst>
                                  <p:iterate type="wd">
                                    <p:tmPct val="7000"/>
                                  </p:iterate>
                                  <p:childTnLst>
                                    <p:set>
                                      <p:cBhvr>
                                        <p:cTn id="44" dur="1" fill="hold">
                                          <p:stCondLst>
                                            <p:cond delay="0"/>
                                          </p:stCondLst>
                                        </p:cTn>
                                        <p:tgtEl>
                                          <p:spTgt spid="17"/>
                                        </p:tgtEl>
                                        <p:attrNameLst>
                                          <p:attrName>style.visibility</p:attrName>
                                        </p:attrNameLst>
                                      </p:cBhvr>
                                      <p:to>
                                        <p:strVal val="visible"/>
                                      </p:to>
                                    </p:set>
                                    <p:animEffect transition="in" filter="fade">
                                      <p:cBhvr>
                                        <p:cTn id="45" dur="700"/>
                                        <p:tgtEl>
                                          <p:spTgt spid="17"/>
                                        </p:tgtEl>
                                      </p:cBhvr>
                                    </p:animEffect>
                                  </p:childTnLst>
                                </p:cTn>
                              </p:par>
                              <p:par>
                                <p:cTn id="46" presetID="53" presetClass="entr" presetSubtype="16" decel="100000" fill="hold" grpId="0" nodeType="withEffect">
                                  <p:stCondLst>
                                    <p:cond delay="127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400"/>
                                        <p:tgtEl>
                                          <p:spTgt spid="18"/>
                                        </p:tgtEl>
                                      </p:cBhvr>
                                    </p:animEffect>
                                    <p:anim calcmode="lin" valueType="num">
                                      <p:cBhvr additive="base">
                                        <p:cTn id="49" dur="650" fill="hold"/>
                                        <p:tgtEl>
                                          <p:spTgt spid="1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0" dur="650" fill="hold"/>
                                        <p:tgtEl>
                                          <p:spTgt spid="18"/>
                                        </p:tgtEl>
                                        <p:attrNameLst>
                                          <p:attrName>ppt_h</p:attrName>
                                        </p:attrNameLst>
                                      </p:cBhvr>
                                      <p:tavLst>
                                        <p:tav tm="0">
                                          <p:val>
                                            <p:strVal val="#ppt_h*0.6"/>
                                          </p:val>
                                        </p:tav>
                                        <p:tav tm="70000">
                                          <p:val>
                                            <p:strVal val="#ppt_h*1.06"/>
                                          </p:val>
                                        </p:tav>
                                        <p:tav tm="100000">
                                          <p:val>
                                            <p:strVal val="#ppt_h"/>
                                          </p:val>
                                        </p:tav>
                                      </p:tavLst>
                                    </p:anim>
                                  </p:childTnLst>
                                </p:cTn>
                              </p:par>
                              <p:par>
                                <p:cTn id="51" presetID="53" presetClass="entr" presetSubtype="16" decel="100000" fill="hold" grpId="0" nodeType="withEffect">
                                  <p:stCondLst>
                                    <p:cond delay="127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400"/>
                                        <p:tgtEl>
                                          <p:spTgt spid="19"/>
                                        </p:tgtEl>
                                      </p:cBhvr>
                                    </p:animEffect>
                                    <p:anim calcmode="lin" valueType="num">
                                      <p:cBhvr additive="base">
                                        <p:cTn id="54" dur="650" fill="hold"/>
                                        <p:tgtEl>
                                          <p:spTgt spid="1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5" dur="650" fill="hold"/>
                                        <p:tgtEl>
                                          <p:spTgt spid="19"/>
                                        </p:tgtEl>
                                        <p:attrNameLst>
                                          <p:attrName>ppt_h</p:attrName>
                                        </p:attrNameLst>
                                      </p:cBhvr>
                                      <p:tavLst>
                                        <p:tav tm="0">
                                          <p:val>
                                            <p:strVal val="#ppt_h*0.6"/>
                                          </p:val>
                                        </p:tav>
                                        <p:tav tm="70000">
                                          <p:val>
                                            <p:strVal val="#ppt_h*1.06"/>
                                          </p:val>
                                        </p:tav>
                                        <p:tav tm="100000">
                                          <p:val>
                                            <p:strVal val="#ppt_h"/>
                                          </p:val>
                                        </p:tav>
                                      </p:tavLst>
                                    </p:anim>
                                  </p:childTnLst>
                                </p:cTn>
                              </p:par>
                              <p:par>
                                <p:cTn id="56" presetID="53" presetClass="entr" presetSubtype="16" decel="100000" fill="hold" grpId="0" nodeType="withEffect">
                                  <p:stCondLst>
                                    <p:cond delay="15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400"/>
                                        <p:tgtEl>
                                          <p:spTgt spid="20"/>
                                        </p:tgtEl>
                                      </p:cBhvr>
                                    </p:animEffect>
                                    <p:anim calcmode="lin" valueType="num">
                                      <p:cBhvr additive="base">
                                        <p:cTn id="59" dur="650" fill="hold"/>
                                        <p:tgtEl>
                                          <p:spTgt spid="2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0" dur="650" fill="hold"/>
                                        <p:tgtEl>
                                          <p:spTgt spid="20"/>
                                        </p:tgtEl>
                                        <p:attrNameLst>
                                          <p:attrName>ppt_h</p:attrName>
                                        </p:attrNameLst>
                                      </p:cBhvr>
                                      <p:tavLst>
                                        <p:tav tm="0">
                                          <p:val>
                                            <p:strVal val="#ppt_h*0.6"/>
                                          </p:val>
                                        </p:tav>
                                        <p:tav tm="70000">
                                          <p:val>
                                            <p:strVal val="#ppt_h*1.06"/>
                                          </p:val>
                                        </p:tav>
                                        <p:tav tm="100000">
                                          <p:val>
                                            <p:strVal val="#ppt_h"/>
                                          </p:val>
                                        </p:tav>
                                      </p:tavLst>
                                    </p:anim>
                                  </p:childTnLst>
                                </p:cTn>
                              </p:par>
                              <p:par>
                                <p:cTn id="61" presetID="53" presetClass="entr" presetSubtype="16" decel="100000" fill="hold" grpId="0" nodeType="withEffect">
                                  <p:stCondLst>
                                    <p:cond delay="150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400"/>
                                        <p:tgtEl>
                                          <p:spTgt spid="21"/>
                                        </p:tgtEl>
                                      </p:cBhvr>
                                    </p:animEffect>
                                    <p:anim calcmode="lin" valueType="num">
                                      <p:cBhvr additive="base">
                                        <p:cTn id="64" dur="650" fill="hold"/>
                                        <p:tgtEl>
                                          <p:spTgt spid="2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5" dur="650" fill="hold"/>
                                        <p:tgtEl>
                                          <p:spTgt spid="21"/>
                                        </p:tgtEl>
                                        <p:attrNameLst>
                                          <p:attrName>ppt_h</p:attrName>
                                        </p:attrNameLst>
                                      </p:cBhvr>
                                      <p:tavLst>
                                        <p:tav tm="0">
                                          <p:val>
                                            <p:strVal val="#ppt_h*0.6"/>
                                          </p:val>
                                        </p:tav>
                                        <p:tav tm="70000">
                                          <p:val>
                                            <p:strVal val="#ppt_h*1.06"/>
                                          </p:val>
                                        </p:tav>
                                        <p:tav tm="100000">
                                          <p:val>
                                            <p:strVal val="#ppt_h"/>
                                          </p:val>
                                        </p:tav>
                                      </p:tavLst>
                                    </p:anim>
                                  </p:childTnLst>
                                </p:cTn>
                              </p:par>
                              <p:par>
                                <p:cTn id="66" presetID="53" presetClass="entr" presetSubtype="16" decel="100000" fill="hold" grpId="0" nodeType="withEffect">
                                  <p:stCondLst>
                                    <p:cond delay="173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anim calcmode="lin" valueType="num">
                                      <p:cBhvr additive="base">
                                        <p:cTn id="69" dur="650" fill="hold"/>
                                        <p:tgtEl>
                                          <p:spTgt spid="2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0" dur="650" fill="hold"/>
                                        <p:tgtEl>
                                          <p:spTgt spid="22"/>
                                        </p:tgtEl>
                                        <p:attrNameLst>
                                          <p:attrName>ppt_h</p:attrName>
                                        </p:attrNameLst>
                                      </p:cBhvr>
                                      <p:tavLst>
                                        <p:tav tm="0">
                                          <p:val>
                                            <p:strVal val="#ppt_h*0.6"/>
                                          </p:val>
                                        </p:tav>
                                        <p:tav tm="70000">
                                          <p:val>
                                            <p:strVal val="#ppt_h*1.06"/>
                                          </p:val>
                                        </p:tav>
                                        <p:tav tm="100000">
                                          <p:val>
                                            <p:strVal val="#ppt_h"/>
                                          </p:val>
                                        </p:tav>
                                      </p:tavLst>
                                    </p:anim>
                                  </p:childTnLst>
                                </p:cTn>
                              </p:par>
                              <p:par>
                                <p:cTn id="71" presetID="53" presetClass="entr" presetSubtype="16" decel="100000" fill="hold" grpId="0" nodeType="withEffect">
                                  <p:stCondLst>
                                    <p:cond delay="173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400"/>
                                        <p:tgtEl>
                                          <p:spTgt spid="23"/>
                                        </p:tgtEl>
                                      </p:cBhvr>
                                    </p:animEffect>
                                    <p:anim calcmode="lin" valueType="num">
                                      <p:cBhvr additive="base">
                                        <p:cTn id="74" dur="650" fill="hold"/>
                                        <p:tgtEl>
                                          <p:spTgt spid="2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5" dur="650" fill="hold"/>
                                        <p:tgtEl>
                                          <p:spTgt spid="23"/>
                                        </p:tgtEl>
                                        <p:attrNameLst>
                                          <p:attrName>ppt_h</p:attrName>
                                        </p:attrNameLst>
                                      </p:cBhvr>
                                      <p:tavLst>
                                        <p:tav tm="0">
                                          <p:val>
                                            <p:strVal val="#ppt_h*0.6"/>
                                          </p:val>
                                        </p:tav>
                                        <p:tav tm="70000">
                                          <p:val>
                                            <p:strVal val="#ppt_h*1.06"/>
                                          </p:val>
                                        </p:tav>
                                        <p:tav tm="100000">
                                          <p:val>
                                            <p:strVal val="#ppt_h"/>
                                          </p:val>
                                        </p:tav>
                                      </p:tavLst>
                                    </p:anim>
                                  </p:childTnLst>
                                </p:cTn>
                              </p:par>
                              <p:par>
                                <p:cTn id="76" presetID="53" presetClass="entr" presetSubtype="16" decel="100000" fill="hold" grpId="0" nodeType="withEffect">
                                  <p:stCondLst>
                                    <p:cond delay="196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400"/>
                                        <p:tgtEl>
                                          <p:spTgt spid="24"/>
                                        </p:tgtEl>
                                      </p:cBhvr>
                                    </p:animEffect>
                                    <p:anim calcmode="lin" valueType="num">
                                      <p:cBhvr additive="base">
                                        <p:cTn id="79" dur="650" fill="hold"/>
                                        <p:tgtEl>
                                          <p:spTgt spid="2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0" dur="650" fill="hold"/>
                                        <p:tgtEl>
                                          <p:spTgt spid="24"/>
                                        </p:tgtEl>
                                        <p:attrNameLst>
                                          <p:attrName>ppt_h</p:attrName>
                                        </p:attrNameLst>
                                      </p:cBhvr>
                                      <p:tavLst>
                                        <p:tav tm="0">
                                          <p:val>
                                            <p:strVal val="#ppt_h*0.6"/>
                                          </p:val>
                                        </p:tav>
                                        <p:tav tm="70000">
                                          <p:val>
                                            <p:strVal val="#ppt_h*1.06"/>
                                          </p:val>
                                        </p:tav>
                                        <p:tav tm="100000">
                                          <p:val>
                                            <p:strVal val="#ppt_h"/>
                                          </p:val>
                                        </p:tav>
                                      </p:tavLst>
                                    </p:anim>
                                  </p:childTnLst>
                                </p:cTn>
                              </p:par>
                              <p:par>
                                <p:cTn id="81" presetID="53" presetClass="entr" presetSubtype="16" decel="100000" fill="hold" grpId="0" nodeType="withEffect">
                                  <p:stCondLst>
                                    <p:cond delay="196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400"/>
                                        <p:tgtEl>
                                          <p:spTgt spid="25"/>
                                        </p:tgtEl>
                                      </p:cBhvr>
                                    </p:animEffect>
                                    <p:anim calcmode="lin" valueType="num">
                                      <p:cBhvr additive="base">
                                        <p:cTn id="84" dur="650" fill="hold"/>
                                        <p:tgtEl>
                                          <p:spTgt spid="2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5" dur="650" fill="hold"/>
                                        <p:tgtEl>
                                          <p:spTgt spid="25"/>
                                        </p:tgtEl>
                                        <p:attrNameLst>
                                          <p:attrName>ppt_h</p:attrName>
                                        </p:attrNameLst>
                                      </p:cBhvr>
                                      <p:tavLst>
                                        <p:tav tm="0">
                                          <p:val>
                                            <p:strVal val="#ppt_h*0.6"/>
                                          </p:val>
                                        </p:tav>
                                        <p:tav tm="70000">
                                          <p:val>
                                            <p:strVal val="#ppt_h*1.06"/>
                                          </p:val>
                                        </p:tav>
                                        <p:tav tm="100000">
                                          <p:val>
                                            <p:strVal val="#ppt_h"/>
                                          </p:val>
                                        </p:tav>
                                      </p:tavLst>
                                    </p:anim>
                                  </p:childTnLst>
                                </p:cTn>
                              </p:par>
                              <p:par>
                                <p:cTn id="86" presetID="53" presetClass="entr" presetSubtype="16" decel="100000" fill="hold" grpId="0" nodeType="withEffect">
                                  <p:stCondLst>
                                    <p:cond delay="219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400"/>
                                        <p:tgtEl>
                                          <p:spTgt spid="26"/>
                                        </p:tgtEl>
                                      </p:cBhvr>
                                    </p:animEffect>
                                    <p:anim calcmode="lin" valueType="num">
                                      <p:cBhvr additive="base">
                                        <p:cTn id="89" dur="650" fill="hold"/>
                                        <p:tgtEl>
                                          <p:spTgt spid="2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0" dur="650" fill="hold"/>
                                        <p:tgtEl>
                                          <p:spTgt spid="26"/>
                                        </p:tgtEl>
                                        <p:attrNameLst>
                                          <p:attrName>ppt_h</p:attrName>
                                        </p:attrNameLst>
                                      </p:cBhvr>
                                      <p:tavLst>
                                        <p:tav tm="0">
                                          <p:val>
                                            <p:strVal val="#ppt_h*0.6"/>
                                          </p:val>
                                        </p:tav>
                                        <p:tav tm="70000">
                                          <p:val>
                                            <p:strVal val="#ppt_h*1.06"/>
                                          </p:val>
                                        </p:tav>
                                        <p:tav tm="100000">
                                          <p:val>
                                            <p:strVal val="#ppt_h"/>
                                          </p:val>
                                        </p:tav>
                                      </p:tavLst>
                                    </p:anim>
                                  </p:childTnLst>
                                </p:cTn>
                              </p:par>
                              <p:par>
                                <p:cTn id="91" presetID="53" presetClass="entr" presetSubtype="16" decel="100000" fill="hold" grpId="0" nodeType="withEffect">
                                  <p:stCondLst>
                                    <p:cond delay="219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400"/>
                                        <p:tgtEl>
                                          <p:spTgt spid="27"/>
                                        </p:tgtEl>
                                      </p:cBhvr>
                                    </p:animEffect>
                                    <p:anim calcmode="lin" valueType="num">
                                      <p:cBhvr additive="base">
                                        <p:cTn id="94" dur="650" fill="hold"/>
                                        <p:tgtEl>
                                          <p:spTgt spid="2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5" dur="650" fill="hold"/>
                                        <p:tgtEl>
                                          <p:spTgt spid="27"/>
                                        </p:tgtEl>
                                        <p:attrNameLst>
                                          <p:attrName>ppt_h</p:attrName>
                                        </p:attrNameLst>
                                      </p:cBhvr>
                                      <p:tavLst>
                                        <p:tav tm="0">
                                          <p:val>
                                            <p:strVal val="#ppt_h*0.6"/>
                                          </p:val>
                                        </p:tav>
                                        <p:tav tm="70000">
                                          <p:val>
                                            <p:strVal val="#ppt_h*1.06"/>
                                          </p:val>
                                        </p:tav>
                                        <p:tav tm="100000">
                                          <p:val>
                                            <p:strVal val="#ppt_h"/>
                                          </p:val>
                                        </p:tav>
                                      </p:tavLst>
                                    </p:anim>
                                  </p:childTnLst>
                                </p:cTn>
                              </p:par>
                              <p:par>
                                <p:cTn id="96" presetID="10" presetClass="entr" presetSubtype="0" decel="100000" fill="hold" grpId="0" nodeType="withEffect">
                                  <p:stCondLst>
                                    <p:cond delay="2420"/>
                                  </p:stCondLst>
                                  <p:iterate type="wd">
                                    <p:tmPct val="7000"/>
                                  </p:iterate>
                                  <p:childTnLst>
                                    <p:set>
                                      <p:cBhvr>
                                        <p:cTn id="97" dur="1" fill="hold">
                                          <p:stCondLst>
                                            <p:cond delay="0"/>
                                          </p:stCondLst>
                                        </p:cTn>
                                        <p:tgtEl>
                                          <p:spTgt spid="28"/>
                                        </p:tgtEl>
                                        <p:attrNameLst>
                                          <p:attrName>style.visibility</p:attrName>
                                        </p:attrNameLst>
                                      </p:cBhvr>
                                      <p:to>
                                        <p:strVal val="visible"/>
                                      </p:to>
                                    </p:set>
                                    <p:animEffect transition="in" filter="fade">
                                      <p:cBhvr>
                                        <p:cTn id="98" dur="700"/>
                                        <p:tgtEl>
                                          <p:spTgt spid="28"/>
                                        </p:tgtEl>
                                      </p:cBhvr>
                                    </p:animEffect>
                                  </p:childTnLst>
                                </p:cTn>
                              </p:par>
                              <p:par>
                                <p:cTn id="99" presetID="6" presetClass="emph" presetSubtype="0" repeatCount="indefinite" accel="50000" decel="50000" autoRev="1" fill="hold" nodeType="withEffect">
                                  <p:stCondLst>
                                    <p:cond delay="0"/>
                                  </p:stCondLst>
                                  <p:childTnLst>
                                    <p:animScale>
                                      <p:cBhvr>
                                        <p:cTn id="100" dur="3500" fill="hold"/>
                                        <p:tgtEl>
                                          <p:spTgt spid="2"/>
                                        </p:tgtEl>
                                      </p:cBhvr>
                                      <p:by x="106000" y="106000"/>
                                    </p:animScale>
                                  </p:childTnLst>
                                </p:cTn>
                              </p:par>
                              <p:par>
                                <p:cTn id="101" presetID="8" presetClass="emph" presetSubtype="0" repeatCount="indefinite" fill="hold" nodeType="withEffect">
                                  <p:stCondLst>
                                    <p:cond delay="0"/>
                                  </p:stCondLst>
                                  <p:childTnLst>
                                    <p:animRot by="21600000">
                                      <p:cBhvr>
                                        <p:cTn id="102" dur="30000" fill="hold"/>
                                        <p:tgtEl>
                                          <p:spTgt spid="3"/>
                                        </p:tgtEl>
                                        <p:attrNameLst>
                                          <p:attrName>r</p:attrName>
                                        </p:attrNameLst>
                                      </p:cBhvr>
                                    </p:animRot>
                                  </p:childTnLst>
                                </p:cTn>
                              </p:par>
                              <p:par>
                                <p:cTn id="103" presetID="0" presetClass="path" presetSubtype="0" repeatCount="indefinite" accel="50000" decel="50000" autoRev="1" fill="hold" nodeType="withEffect">
                                  <p:stCondLst>
                                    <p:cond delay="3420"/>
                                  </p:stCondLst>
                                  <p:childTnLst>
                                    <p:animMotion origin="layout" path="M 0 0 L 0 -0.018 E" pathEditMode="relative" ptsTypes="AA">
                                      <p:cBhvr>
                                        <p:cTn id="104" dur="1800" fill="hold"/>
                                        <p:tgtEl>
                                          <p:spTgt spid="8"/>
                                        </p:tgtEl>
                                        <p:attrNameLst>
                                          <p:attrName>ppt_x</p:attrName>
                                          <p:attrName>ppt_y</p:attrName>
                                        </p:attrNameLst>
                                      </p:cBhvr>
                                    </p:animMotion>
                                  </p:childTnLst>
                                </p:cTn>
                              </p:par>
                              <p:par>
                                <p:cTn id="105" presetID="0" presetClass="path" presetSubtype="0" repeatCount="indefinite" accel="50000" decel="50000" autoRev="1" fill="hold" nodeType="withEffect">
                                  <p:stCondLst>
                                    <p:cond delay="3420"/>
                                  </p:stCondLst>
                                  <p:childTnLst>
                                    <p:animMotion origin="layout" path="M 0 0 L 0 -0.018 E" pathEditMode="relative" ptsTypes="AA">
                                      <p:cBhvr>
                                        <p:cTn id="106" dur="18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orb~breathe"/>
          <p:cNvSpPr/>
          <p:nvPr/>
        </p:nvSpPr>
        <p:spPr>
          <a:xfrm>
            <a:off x="-1005840" y="3291840"/>
            <a:ext cx="1463040" cy="1463040"/>
          </a:xfrm>
          <a:prstGeom prst="ellipse">
            <a:avLst/>
          </a:prstGeom>
          <a:solidFill>
            <a:srgbClr val="5AE1D2"/>
          </a:solidFill>
          <a:ln w="25400">
            <a:solidFill>
              <a:srgbClr val="000000"/>
            </a:solidFill>
            <a:prstDash val="solid"/>
          </a:ln>
        </p:spPr>
      </p:sp>
      <p:sp>
        <p:nvSpPr>
          <p:cNvPr id="3" name="!!tile~spin"/>
          <p:cNvSpPr/>
          <p:nvPr/>
        </p:nvSpPr>
        <p:spPr>
          <a:xfrm rot="1800000">
            <a:off x="8686800" y="1188720"/>
            <a:ext cx="640080" cy="640080"/>
          </a:xfrm>
          <a:prstGeom prst="roundRect">
            <a:avLst>
              <a:gd name="adj" fmla="val 17143"/>
            </a:avLst>
          </a:prstGeom>
          <a:solidFill>
            <a:srgbClr val="E17E3F"/>
          </a:solidFill>
          <a:ln w="25400">
            <a:solidFill>
              <a:srgbClr val="000000"/>
            </a:solidFill>
            <a:prstDash val="solid"/>
          </a:ln>
        </p:spPr>
      </p:sp>
      <p:sp>
        <p:nvSpPr>
          <p:cNvPr id="4" name="!!hdr"/>
          <p:cNvSpPr/>
          <p:nvPr/>
        </p:nvSpPr>
        <p:spPr>
          <a:xfrm>
            <a:off x="4114800" y="502920"/>
            <a:ext cx="452628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4297680" y="548640"/>
            <a:ext cx="416052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ناونیشانی ڕاوتەر بدۆزەرەوە</a:t>
            </a:r>
            <a:endParaRPr lang="ku-Arab-IQ" sz="2600" dirty="0"/>
          </a:p>
        </p:txBody>
      </p:sp>
      <p:sp>
        <p:nvSpPr>
          <p:cNvPr id="6" name="!!kick"/>
          <p:cNvSpPr/>
          <p:nvPr/>
        </p:nvSpPr>
        <p:spPr>
          <a:xfrm>
            <a:off x="6492240" y="274320"/>
            <a:ext cx="1965960" cy="274320"/>
          </a:xfrm>
          <a:prstGeom prst="rect">
            <a:avLst/>
          </a:prstGeom>
          <a:solidFill>
            <a:srgbClr val="E17E3F"/>
          </a:solidFill>
          <a:ln w="19050">
            <a:solidFill>
              <a:srgbClr val="000000"/>
            </a:solidFill>
            <a:prstDash val="solid"/>
          </a:ln>
        </p:spPr>
      </p:sp>
      <p:sp>
        <p:nvSpPr>
          <p:cNvPr id="7" name="!!kickT"/>
          <p:cNvSpPr txBox="1"/>
          <p:nvPr/>
        </p:nvSpPr>
        <p:spPr>
          <a:xfrm>
            <a:off x="6492240" y="274320"/>
            <a:ext cx="1965960"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ROUTER IP</a:t>
            </a:r>
            <a:endParaRPr lang="en-US" sz="1100" dirty="0"/>
          </a:p>
        </p:txBody>
      </p:sp>
      <p:sp>
        <p:nvSpPr>
          <p:cNvPr id="8" name="A03-zoom-69"/>
          <p:cNvSpPr/>
          <p:nvPr/>
        </p:nvSpPr>
        <p:spPr>
          <a:xfrm>
            <a:off x="502920" y="1325880"/>
            <a:ext cx="4206240" cy="2286000"/>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9" name="A03-zoom-70"/>
          <p:cNvSpPr/>
          <p:nvPr/>
        </p:nvSpPr>
        <p:spPr>
          <a:xfrm>
            <a:off x="502920" y="1325880"/>
            <a:ext cx="4206240" cy="274320"/>
          </a:xfrm>
          <a:prstGeom prst="rect">
            <a:avLst/>
          </a:prstGeom>
          <a:solidFill>
            <a:srgbClr val="EEC3BB"/>
          </a:solidFill>
          <a:ln w="19050">
            <a:solidFill>
              <a:srgbClr val="000000"/>
            </a:solidFill>
            <a:prstDash val="solid"/>
          </a:ln>
        </p:spPr>
      </p:sp>
      <p:sp>
        <p:nvSpPr>
          <p:cNvPr id="10" name="A03-zoom-71"/>
          <p:cNvSpPr txBox="1"/>
          <p:nvPr/>
        </p:nvSpPr>
        <p:spPr>
          <a:xfrm>
            <a:off x="612648" y="1325880"/>
            <a:ext cx="310896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Command Prompt</a:t>
            </a:r>
            <a:endParaRPr lang="en-US" sz="900" dirty="0"/>
          </a:p>
        </p:txBody>
      </p:sp>
      <p:sp>
        <p:nvSpPr>
          <p:cNvPr id="11" name="A03-zoom-72"/>
          <p:cNvSpPr/>
          <p:nvPr/>
        </p:nvSpPr>
        <p:spPr>
          <a:xfrm>
            <a:off x="4434840" y="1380744"/>
            <a:ext cx="182880" cy="164592"/>
          </a:xfrm>
          <a:prstGeom prst="rect">
            <a:avLst/>
          </a:prstGeom>
          <a:solidFill>
            <a:srgbClr val="FFFFFF"/>
          </a:solidFill>
          <a:ln w="12700">
            <a:solidFill>
              <a:srgbClr val="000000"/>
            </a:solidFill>
            <a:prstDash val="solid"/>
          </a:ln>
        </p:spPr>
      </p:sp>
      <p:sp>
        <p:nvSpPr>
          <p:cNvPr id="12" name="A03-zoom-73"/>
          <p:cNvSpPr/>
          <p:nvPr/>
        </p:nvSpPr>
        <p:spPr>
          <a:xfrm>
            <a:off x="4187952" y="1380744"/>
            <a:ext cx="182880" cy="164592"/>
          </a:xfrm>
          <a:prstGeom prst="rect">
            <a:avLst/>
          </a:prstGeom>
          <a:solidFill>
            <a:srgbClr val="FFFFFF"/>
          </a:solidFill>
          <a:ln w="12700">
            <a:solidFill>
              <a:srgbClr val="000000"/>
            </a:solidFill>
            <a:prstDash val="solid"/>
          </a:ln>
        </p:spPr>
      </p:sp>
      <p:sp>
        <p:nvSpPr>
          <p:cNvPr id="13" name="A03-zoom-74"/>
          <p:cNvSpPr/>
          <p:nvPr/>
        </p:nvSpPr>
        <p:spPr>
          <a:xfrm>
            <a:off x="3941064" y="1380744"/>
            <a:ext cx="182880" cy="164592"/>
          </a:xfrm>
          <a:prstGeom prst="rect">
            <a:avLst/>
          </a:prstGeom>
          <a:solidFill>
            <a:srgbClr val="FFFFFF"/>
          </a:solidFill>
          <a:ln w="12700">
            <a:solidFill>
              <a:srgbClr val="000000"/>
            </a:solidFill>
            <a:prstDash val="solid"/>
          </a:ln>
        </p:spPr>
      </p:sp>
      <p:sp>
        <p:nvSpPr>
          <p:cNvPr id="14" name="A04-wipeL-75"/>
          <p:cNvSpPr txBox="1"/>
          <p:nvPr/>
        </p:nvSpPr>
        <p:spPr>
          <a:xfrm>
            <a:off x="685800" y="1691640"/>
            <a:ext cx="3886200" cy="1783080"/>
          </a:xfrm>
          <a:prstGeom prst="rect">
            <a:avLst/>
          </a:prstGeom>
          <a:noFill/>
          <a:ln/>
        </p:spPr>
        <p:txBody>
          <a:bodyPr wrap="square" lIns="0" tIns="0" rIns="0" bIns="0" rtlCol="0" anchor="t"/>
          <a:lstStyle/>
          <a:p>
            <a:pPr marL="0" indent="0" algn="l">
              <a:buNone/>
            </a:pPr>
            <a:r>
              <a:rPr lang="en-US" sz="1100" dirty="0">
                <a:solidFill>
                  <a:srgbClr val="5AE1D2"/>
                </a:solidFill>
                <a:latin typeface="Courier New" pitchFamily="34" charset="0"/>
                <a:ea typeface="Courier New"/>
                <a:cs typeface="Courier New"/>
              </a:rPr>
              <a:t>C:\&gt; ipconfig</a:t>
            </a:r>
            <a:endParaRPr lang="en-US" sz="1100" dirty="0"/>
          </a:p>
          <a:p>
            <a:pPr marL="0" indent="0" algn="l">
              <a:buNone/>
            </a:pPr>
            <a:r>
              <a:rPr lang="en-US" sz="1100" dirty="0">
                <a:solidFill>
                  <a:srgbClr val="FFFFFF"/>
                </a:solidFill>
                <a:latin typeface="Courier New" pitchFamily="34" charset="0"/>
                <a:ea typeface="Courier New"/>
                <a:cs typeface="Courier New"/>
              </a:rPr>
              <a:t> </a:t>
            </a:r>
            <a:endParaRPr lang="en-US" sz="1100" dirty="0"/>
          </a:p>
          <a:p>
            <a:pPr marL="0" indent="0" algn="l">
              <a:buNone/>
            </a:pPr>
            <a:r>
              <a:rPr lang="en-US" sz="1100" dirty="0">
                <a:solidFill>
                  <a:srgbClr val="FFFFFF"/>
                </a:solidFill>
                <a:latin typeface="Courier New" pitchFamily="34" charset="0"/>
                <a:ea typeface="Courier New"/>
                <a:cs typeface="Courier New"/>
              </a:rPr>
              <a:t>Wireless LAN adapter Wi-Fi:</a:t>
            </a:r>
            <a:endParaRPr lang="en-US" sz="1100" dirty="0"/>
          </a:p>
          <a:p>
            <a:pPr marL="0" indent="0" algn="l">
              <a:buNone/>
            </a:pPr>
            <a:r>
              <a:rPr lang="en-US" sz="1100" dirty="0">
                <a:solidFill>
                  <a:srgbClr val="FFFFFF"/>
                </a:solidFill>
                <a:latin typeface="Courier New" pitchFamily="34" charset="0"/>
                <a:ea typeface="Courier New"/>
                <a:cs typeface="Courier New"/>
              </a:rPr>
              <a:t>  IPv4 Address. . . : 192.168.1.5</a:t>
            </a:r>
            <a:endParaRPr lang="en-US" sz="1100" dirty="0"/>
          </a:p>
          <a:p>
            <a:pPr marL="0" indent="0" algn="l">
              <a:buNone/>
            </a:pPr>
            <a:r>
              <a:rPr lang="en-US" sz="1100" dirty="0">
                <a:solidFill>
                  <a:srgbClr val="FFFFFF"/>
                </a:solidFill>
                <a:latin typeface="Courier New" pitchFamily="34" charset="0"/>
                <a:ea typeface="Courier New"/>
                <a:cs typeface="Courier New"/>
              </a:rPr>
              <a:t>  Subnet Mask . . . : 255.255.255.0</a:t>
            </a:r>
            <a:endParaRPr lang="en-US" sz="1100" dirty="0"/>
          </a:p>
          <a:p>
            <a:pPr marL="0" indent="0" algn="l">
              <a:buNone/>
            </a:pPr>
            <a:r>
              <a:rPr lang="en-US" sz="1100" b="1" dirty="0">
                <a:solidFill>
                  <a:srgbClr val="E17E3F"/>
                </a:solidFill>
                <a:latin typeface="Courier New" pitchFamily="34" charset="0"/>
                <a:ea typeface="Courier New"/>
                <a:cs typeface="Courier New"/>
              </a:rPr>
              <a:t>  Default Gateway . : 192.168.1.1</a:t>
            </a:r>
            <a:endParaRPr lang="en-US" sz="1100" dirty="0"/>
          </a:p>
        </p:txBody>
      </p:sp>
      <p:sp>
        <p:nvSpPr>
          <p:cNvPr id="15" name="A05-zoom-76"/>
          <p:cNvSpPr/>
          <p:nvPr/>
        </p:nvSpPr>
        <p:spPr>
          <a:xfrm>
            <a:off x="502920" y="3794760"/>
            <a:ext cx="4206240" cy="685800"/>
          </a:xfrm>
          <a:prstGeom prst="rect">
            <a:avLst/>
          </a:prstGeom>
          <a:solidFill>
            <a:srgbClr val="E17E3F"/>
          </a:solidFill>
          <a:ln w="19050">
            <a:solidFill>
              <a:srgbClr val="000000"/>
            </a:solidFill>
            <a:prstDash val="solid"/>
          </a:ln>
          <a:effectLst>
            <a:outerShdw blurRad="101600" dist="50800" dir="2700000" algn="bl" rotWithShape="0">
              <a:srgbClr val="000000">
                <a:alpha val="100000"/>
              </a:srgbClr>
            </a:outerShdw>
          </a:effectLst>
        </p:spPr>
      </p:sp>
      <p:sp>
        <p:nvSpPr>
          <p:cNvPr id="16" name="A05-zoom-77"/>
          <p:cNvSpPr txBox="1"/>
          <p:nvPr/>
        </p:nvSpPr>
        <p:spPr>
          <a:xfrm>
            <a:off x="502920" y="3794760"/>
            <a:ext cx="4206240" cy="685800"/>
          </a:xfrm>
          <a:prstGeom prst="rect">
            <a:avLst/>
          </a:prstGeom>
          <a:noFill/>
          <a:ln/>
        </p:spPr>
        <p:txBody>
          <a:bodyPr wrap="square" lIns="0" tIns="0" rIns="0" bIns="0" rtlCol="0" anchor="ctr"/>
          <a:lstStyle/>
          <a:p>
            <a:pPr marL="0" indent="0" algn="ctr">
              <a:buNone/>
            </a:pPr>
            <a:r>
              <a:rPr lang="en-US" sz="3000" b="1" dirty="0">
                <a:solidFill>
                  <a:srgbClr val="FFFFFF"/>
                </a:solidFill>
                <a:latin typeface="Courier New" pitchFamily="34" charset="0"/>
                <a:ea typeface="Courier New"/>
                <a:cs typeface="Courier New"/>
              </a:rPr>
              <a:t>192.168.1.1</a:t>
            </a:r>
            <a:endParaRPr lang="en-US" sz="3000" dirty="0"/>
          </a:p>
        </p:txBody>
      </p:sp>
      <p:sp>
        <p:nvSpPr>
          <p:cNvPr id="17" name="A06-rise-78"/>
          <p:cNvSpPr/>
          <p:nvPr/>
        </p:nvSpPr>
        <p:spPr>
          <a:xfrm>
            <a:off x="5029200" y="1325880"/>
            <a:ext cx="3611880" cy="713232"/>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8" name="A06-rise-79"/>
          <p:cNvSpPr/>
          <p:nvPr/>
        </p:nvSpPr>
        <p:spPr>
          <a:xfrm>
            <a:off x="8046720" y="1435608"/>
            <a:ext cx="493776" cy="493776"/>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19" name="A06-rise-80" descr="preencoded.png"/>
          <p:cNvPicPr>
            <a:picLocks noChangeAspect="1"/>
          </p:cNvPicPr>
          <p:nvPr/>
        </p:nvPicPr>
        <p:blipFill>
          <a:blip r:embed="rId3"/>
          <a:stretch>
            <a:fillRect/>
          </a:stretch>
        </p:blipFill>
        <p:spPr>
          <a:xfrm>
            <a:off x="8155351" y="1544239"/>
            <a:ext cx="276515" cy="276515"/>
          </a:xfrm>
          <a:prstGeom prst="rect">
            <a:avLst/>
          </a:prstGeom>
        </p:spPr>
      </p:pic>
      <p:sp>
        <p:nvSpPr>
          <p:cNvPr id="20" name="A06-rise-81"/>
          <p:cNvSpPr txBox="1"/>
          <p:nvPr/>
        </p:nvSpPr>
        <p:spPr>
          <a:xfrm>
            <a:off x="5166360" y="1380744"/>
            <a:ext cx="274320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ویندۆز</a:t>
            </a:r>
            <a:endParaRPr lang="ku-Arab-IQ" sz="1700" dirty="0"/>
          </a:p>
        </p:txBody>
      </p:sp>
      <p:sp>
        <p:nvSpPr>
          <p:cNvPr id="21" name="A06-rise-82"/>
          <p:cNvSpPr txBox="1"/>
          <p:nvPr/>
        </p:nvSpPr>
        <p:spPr>
          <a:xfrm>
            <a:off x="5166360" y="1691640"/>
            <a:ext cx="2743200" cy="274320"/>
          </a:xfrm>
          <a:prstGeom prst="rect">
            <a:avLst/>
          </a:prstGeom>
          <a:noFill/>
          <a:ln/>
        </p:spPr>
        <p:txBody>
          <a:bodyPr wrap="square" lIns="0" tIns="0" rIns="0" bIns="0" rtlCol="0" anchor="ctr"/>
          <a:lstStyle/>
          <a:p>
            <a:pPr marL="0" indent="0" algn="r">
              <a:buNone/>
            </a:pPr>
            <a:r>
              <a:rPr lang="en-US" sz="950" b="1" dirty="0">
                <a:solidFill>
                  <a:srgbClr val="000000"/>
                </a:solidFill>
                <a:latin typeface="Courier New" pitchFamily="34" charset="0"/>
                <a:ea typeface="Courier New"/>
                <a:cs typeface="Courier New"/>
              </a:rPr>
              <a:t>CMD › ipconfig › Default Gateway</a:t>
            </a:r>
            <a:endParaRPr lang="en-US" sz="950" dirty="0"/>
          </a:p>
        </p:txBody>
      </p:sp>
      <p:sp>
        <p:nvSpPr>
          <p:cNvPr id="22" name="A07-rise-83"/>
          <p:cNvSpPr/>
          <p:nvPr/>
        </p:nvSpPr>
        <p:spPr>
          <a:xfrm>
            <a:off x="5029200" y="2148840"/>
            <a:ext cx="3611880" cy="713232"/>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3" name="A07-rise-84"/>
          <p:cNvSpPr/>
          <p:nvPr/>
        </p:nvSpPr>
        <p:spPr>
          <a:xfrm>
            <a:off x="8046720" y="2258568"/>
            <a:ext cx="493776" cy="493776"/>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24" name="A07-rise-85" descr="preencoded.png"/>
          <p:cNvPicPr>
            <a:picLocks noChangeAspect="1"/>
          </p:cNvPicPr>
          <p:nvPr/>
        </p:nvPicPr>
        <p:blipFill>
          <a:blip r:embed="rId4"/>
          <a:stretch>
            <a:fillRect/>
          </a:stretch>
        </p:blipFill>
        <p:spPr>
          <a:xfrm>
            <a:off x="8155351" y="2367199"/>
            <a:ext cx="276515" cy="276515"/>
          </a:xfrm>
          <a:prstGeom prst="rect">
            <a:avLst/>
          </a:prstGeom>
        </p:spPr>
      </p:pic>
      <p:sp>
        <p:nvSpPr>
          <p:cNvPr id="25" name="A07-rise-86"/>
          <p:cNvSpPr txBox="1"/>
          <p:nvPr/>
        </p:nvSpPr>
        <p:spPr>
          <a:xfrm>
            <a:off x="5166360" y="2203704"/>
            <a:ext cx="274320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ئایفۆن</a:t>
            </a:r>
            <a:endParaRPr lang="ku-Arab-IQ" sz="1700" dirty="0"/>
          </a:p>
        </p:txBody>
      </p:sp>
      <p:sp>
        <p:nvSpPr>
          <p:cNvPr id="26" name="A07-rise-87"/>
          <p:cNvSpPr txBox="1"/>
          <p:nvPr/>
        </p:nvSpPr>
        <p:spPr>
          <a:xfrm>
            <a:off x="5166360" y="2514600"/>
            <a:ext cx="2743200" cy="274320"/>
          </a:xfrm>
          <a:prstGeom prst="rect">
            <a:avLst/>
          </a:prstGeom>
          <a:noFill/>
          <a:ln/>
        </p:spPr>
        <p:txBody>
          <a:bodyPr wrap="square" lIns="0" tIns="0" rIns="0" bIns="0" rtlCol="0" anchor="ctr"/>
          <a:lstStyle/>
          <a:p>
            <a:pPr marL="0" indent="0" algn="r">
              <a:buNone/>
            </a:pPr>
            <a:r>
              <a:rPr lang="en-US" sz="950" b="1" dirty="0">
                <a:solidFill>
                  <a:srgbClr val="000000"/>
                </a:solidFill>
                <a:latin typeface="Courier New" pitchFamily="34" charset="0"/>
                <a:ea typeface="Courier New"/>
                <a:cs typeface="Courier New"/>
              </a:rPr>
              <a:t>Settings › Wi-Fi › (i) › Router</a:t>
            </a:r>
            <a:endParaRPr lang="en-US" sz="950" dirty="0"/>
          </a:p>
        </p:txBody>
      </p:sp>
      <p:sp>
        <p:nvSpPr>
          <p:cNvPr id="27" name="A08-rise-88"/>
          <p:cNvSpPr/>
          <p:nvPr/>
        </p:nvSpPr>
        <p:spPr>
          <a:xfrm>
            <a:off x="5029200" y="2971800"/>
            <a:ext cx="3611880" cy="713232"/>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8" name="A08-rise-89"/>
          <p:cNvSpPr/>
          <p:nvPr/>
        </p:nvSpPr>
        <p:spPr>
          <a:xfrm>
            <a:off x="8046720" y="3081528"/>
            <a:ext cx="493776" cy="493776"/>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29" name="A08-rise-90" descr="preencoded.png"/>
          <p:cNvPicPr>
            <a:picLocks noChangeAspect="1"/>
          </p:cNvPicPr>
          <p:nvPr/>
        </p:nvPicPr>
        <p:blipFill>
          <a:blip r:embed="rId5"/>
          <a:stretch>
            <a:fillRect/>
          </a:stretch>
        </p:blipFill>
        <p:spPr>
          <a:xfrm>
            <a:off x="8155351" y="3190159"/>
            <a:ext cx="276515" cy="276515"/>
          </a:xfrm>
          <a:prstGeom prst="rect">
            <a:avLst/>
          </a:prstGeom>
        </p:spPr>
      </p:pic>
      <p:sp>
        <p:nvSpPr>
          <p:cNvPr id="30" name="A08-rise-91"/>
          <p:cNvSpPr txBox="1"/>
          <p:nvPr/>
        </p:nvSpPr>
        <p:spPr>
          <a:xfrm>
            <a:off x="5166360" y="3026664"/>
            <a:ext cx="274320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ئەندرۆید</a:t>
            </a:r>
            <a:endParaRPr lang="ku-Arab-IQ" sz="1700" dirty="0"/>
          </a:p>
        </p:txBody>
      </p:sp>
      <p:sp>
        <p:nvSpPr>
          <p:cNvPr id="31" name="A08-rise-92"/>
          <p:cNvSpPr txBox="1"/>
          <p:nvPr/>
        </p:nvSpPr>
        <p:spPr>
          <a:xfrm>
            <a:off x="5166360" y="3337560"/>
            <a:ext cx="2743200" cy="274320"/>
          </a:xfrm>
          <a:prstGeom prst="rect">
            <a:avLst/>
          </a:prstGeom>
          <a:noFill/>
          <a:ln/>
        </p:spPr>
        <p:txBody>
          <a:bodyPr wrap="square" lIns="0" tIns="0" rIns="0" bIns="0" rtlCol="0" anchor="ctr"/>
          <a:lstStyle/>
          <a:p>
            <a:pPr marL="0" indent="0" algn="r">
              <a:buNone/>
            </a:pPr>
            <a:r>
              <a:rPr lang="en-US" sz="950" b="1" dirty="0">
                <a:solidFill>
                  <a:srgbClr val="000000"/>
                </a:solidFill>
                <a:latin typeface="Courier New" pitchFamily="34" charset="0"/>
                <a:ea typeface="Courier New"/>
                <a:cs typeface="Courier New"/>
              </a:rPr>
              <a:t>Settings › Wi-Fi › ⚙ › Gateway</a:t>
            </a:r>
            <a:endParaRPr lang="en-US" sz="950" dirty="0"/>
          </a:p>
        </p:txBody>
      </p:sp>
      <p:sp>
        <p:nvSpPr>
          <p:cNvPr id="32" name="A09-fade-93"/>
          <p:cNvSpPr txBox="1"/>
          <p:nvPr/>
        </p:nvSpPr>
        <p:spPr>
          <a:xfrm>
            <a:off x="5029200" y="3794760"/>
            <a:ext cx="3611880" cy="274320"/>
          </a:xfrm>
          <a:prstGeom prst="rect">
            <a:avLst/>
          </a:prstGeom>
          <a:noFill/>
          <a:ln/>
        </p:spPr>
        <p:txBody>
          <a:bodyPr wrap="square" lIns="0" tIns="0" rIns="0" bIns="0" rtlCol="0" anchor="ctr"/>
          <a:lstStyle/>
          <a:p>
            <a:pPr marL="0" indent="0" algn="r" rtl="1">
              <a:buNone/>
            </a:pPr>
            <a:r>
              <a:rPr lang="ku-Arab-IQ" altLang="en-US" sz="1500" b="1" dirty="0">
                <a:solidFill>
                  <a:srgbClr val="000000"/>
                </a:solidFill>
                <a:latin typeface="Zain" pitchFamily="34" charset="0"/>
                <a:ea typeface="Zain"/>
                <a:cs typeface="Zain"/>
              </a:rPr>
              <a:t>ئەم ناونیشانانە تەنها نموونەن:</a:t>
            </a:r>
            <a:endParaRPr lang="ku-Arab-IQ" sz="1500" dirty="0"/>
          </a:p>
        </p:txBody>
      </p:sp>
      <p:sp>
        <p:nvSpPr>
          <p:cNvPr id="33" name="A10-wipeR-94"/>
          <p:cNvSpPr/>
          <p:nvPr/>
        </p:nvSpPr>
        <p:spPr>
          <a:xfrm>
            <a:off x="5029200" y="4114800"/>
            <a:ext cx="3611880" cy="36576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34" name="A10-wipeR-95"/>
          <p:cNvSpPr txBox="1"/>
          <p:nvPr/>
        </p:nvSpPr>
        <p:spPr>
          <a:xfrm>
            <a:off x="5029200" y="4114800"/>
            <a:ext cx="3611880" cy="365760"/>
          </a:xfrm>
          <a:prstGeom prst="rect">
            <a:avLst/>
          </a:prstGeom>
          <a:noFill/>
          <a:ln/>
        </p:spPr>
        <p:txBody>
          <a:bodyPr wrap="square" lIns="0" tIns="0" rIns="0" bIns="0" rtlCol="0" anchor="ctr"/>
          <a:lstStyle/>
          <a:p>
            <a:pPr marL="0" indent="0" algn="ctr">
              <a:buNone/>
            </a:pPr>
            <a:r>
              <a:rPr lang="en-US" sz="1000" b="1" dirty="0">
                <a:solidFill>
                  <a:srgbClr val="000000"/>
                </a:solidFill>
                <a:latin typeface="Courier New" pitchFamily="34" charset="0"/>
                <a:ea typeface="Courier New"/>
                <a:cs typeface="Courier New"/>
              </a:rPr>
              <a:t>192.168.0.1 · 192.168.100.1 · 192.168.8.1</a:t>
            </a:r>
            <a:endParaRPr lang="en-US" sz="1000" dirty="0"/>
          </a:p>
        </p:txBody>
      </p:sp>
      <p:sp>
        <p:nvSpPr>
          <p:cNvPr id="35"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04</a:t>
            </a:r>
            <a:endParaRPr lang="en-US" sz="6400" dirty="0"/>
          </a:p>
        </p:txBody>
      </p:sp>
      <p:sp>
        <p:nvSpPr>
          <p:cNvPr id="36"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7" name="!!prog"/>
          <p:cNvSpPr/>
          <p:nvPr/>
        </p:nvSpPr>
        <p:spPr>
          <a:xfrm>
            <a:off x="5989320" y="4837176"/>
            <a:ext cx="248717" cy="128016"/>
          </a:xfrm>
          <a:prstGeom prst="roundRect">
            <a:avLst>
              <a:gd name="adj" fmla="val 50000"/>
            </a:avLst>
          </a:prstGeom>
          <a:solidFill>
            <a:srgbClr val="5AE1D2"/>
          </a:solidFill>
          <a:ln w="12700">
            <a:solidFill>
              <a:srgbClr val="000000"/>
            </a:solidFill>
            <a:prstDash val="solid"/>
          </a:ln>
        </p:spPr>
      </p:sp>
      <p:sp>
        <p:nvSpPr>
          <p:cNvPr id="38"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39"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04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additive="base">
                                        <p:cTn id="23" dur="650" fill="hold"/>
                                        <p:tgtEl>
                                          <p:spTgt spid="1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11"/>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400"/>
                                        <p:tgtEl>
                                          <p:spTgt spid="12"/>
                                        </p:tgtEl>
                                      </p:cBhvr>
                                    </p:animEffect>
                                    <p:anim calcmode="lin" valueType="num">
                                      <p:cBhvr additive="base">
                                        <p:cTn id="28"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30" presetID="53" presetClass="entr" presetSubtype="16" decel="100000" fill="hold" grpId="0" nodeType="withEffect">
                                  <p:stCondLst>
                                    <p:cond delay="3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anim calcmode="lin" valueType="num">
                                      <p:cBhvr additive="base">
                                        <p:cTn id="33"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4"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5" presetID="22" presetClass="entr" presetSubtype="8"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800"/>
                                        <p:tgtEl>
                                          <p:spTgt spid="14"/>
                                        </p:tgtEl>
                                      </p:cBhvr>
                                    </p:animEffect>
                                  </p:childTnLst>
                                </p:cTn>
                              </p:par>
                              <p:par>
                                <p:cTn id="38" presetID="53" presetClass="entr" presetSubtype="16" decel="100000" fill="hold" grpId="0" nodeType="withEffect">
                                  <p:stCondLst>
                                    <p:cond delay="81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400"/>
                                        <p:tgtEl>
                                          <p:spTgt spid="15"/>
                                        </p:tgtEl>
                                      </p:cBhvr>
                                    </p:animEffect>
                                    <p:anim calcmode="lin" valueType="num">
                                      <p:cBhvr additive="base">
                                        <p:cTn id="41" dur="650" fill="hold"/>
                                        <p:tgtEl>
                                          <p:spTgt spid="1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2" dur="650" fill="hold"/>
                                        <p:tgtEl>
                                          <p:spTgt spid="15"/>
                                        </p:tgtEl>
                                        <p:attrNameLst>
                                          <p:attrName>ppt_h</p:attrName>
                                        </p:attrNameLst>
                                      </p:cBhvr>
                                      <p:tavLst>
                                        <p:tav tm="0">
                                          <p:val>
                                            <p:strVal val="#ppt_h*0.6"/>
                                          </p:val>
                                        </p:tav>
                                        <p:tav tm="70000">
                                          <p:val>
                                            <p:strVal val="#ppt_h*1.06"/>
                                          </p:val>
                                        </p:tav>
                                        <p:tav tm="100000">
                                          <p:val>
                                            <p:strVal val="#ppt_h"/>
                                          </p:val>
                                        </p:tav>
                                      </p:tavLst>
                                    </p:anim>
                                  </p:childTnLst>
                                </p:cTn>
                              </p:par>
                              <p:par>
                                <p:cTn id="43" presetID="53" presetClass="entr" presetSubtype="16" decel="100000" fill="hold" grpId="0" nodeType="withEffect">
                                  <p:stCondLst>
                                    <p:cond delay="81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00"/>
                                        <p:tgtEl>
                                          <p:spTgt spid="16"/>
                                        </p:tgtEl>
                                      </p:cBhvr>
                                    </p:animEffect>
                                    <p:anim calcmode="lin" valueType="num">
                                      <p:cBhvr additive="base">
                                        <p:cTn id="46" dur="650" fill="hold"/>
                                        <p:tgtEl>
                                          <p:spTgt spid="1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7" dur="650" fill="hold"/>
                                        <p:tgtEl>
                                          <p:spTgt spid="16"/>
                                        </p:tgtEl>
                                        <p:attrNameLst>
                                          <p:attrName>ppt_h</p:attrName>
                                        </p:attrNameLst>
                                      </p:cBhvr>
                                      <p:tavLst>
                                        <p:tav tm="0">
                                          <p:val>
                                            <p:strVal val="#ppt_h*0.6"/>
                                          </p:val>
                                        </p:tav>
                                        <p:tav tm="70000">
                                          <p:val>
                                            <p:strVal val="#ppt_h*1.06"/>
                                          </p:val>
                                        </p:tav>
                                        <p:tav tm="100000">
                                          <p:val>
                                            <p:strVal val="#ppt_h"/>
                                          </p:val>
                                        </p:tav>
                                      </p:tavLst>
                                    </p:anim>
                                  </p:childTnLst>
                                </p:cTn>
                              </p:par>
                              <p:par>
                                <p:cTn id="48" presetID="42" presetClass="entr" presetSubtype="0" decel="100000" fill="hold" grpId="0" nodeType="withEffect">
                                  <p:stCondLst>
                                    <p:cond delay="104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700"/>
                                        <p:tgtEl>
                                          <p:spTgt spid="17"/>
                                        </p:tgtEl>
                                      </p:cBhvr>
                                    </p:animEffect>
                                    <p:anim calcmode="lin" valueType="num">
                                      <p:cBhvr additive="base">
                                        <p:cTn id="51" dur="700" fill="hold"/>
                                        <p:tgtEl>
                                          <p:spTgt spid="17"/>
                                        </p:tgtEl>
                                        <p:attrNameLst>
                                          <p:attrName>ppt_x</p:attrName>
                                        </p:attrNameLst>
                                      </p:cBhvr>
                                      <p:tavLst>
                                        <p:tav tm="0">
                                          <p:val>
                                            <p:strVal val="#ppt_x"/>
                                          </p:val>
                                        </p:tav>
                                        <p:tav tm="100000">
                                          <p:val>
                                            <p:strVal val="#ppt_x"/>
                                          </p:val>
                                        </p:tav>
                                      </p:tavLst>
                                    </p:anim>
                                    <p:anim calcmode="lin" valueType="num">
                                      <p:cBhvr additive="base">
                                        <p:cTn id="52" dur="700" fill="hold"/>
                                        <p:tgtEl>
                                          <p:spTgt spid="17"/>
                                        </p:tgtEl>
                                        <p:attrNameLst>
                                          <p:attrName>ppt_y</p:attrName>
                                        </p:attrNameLst>
                                      </p:cBhvr>
                                      <p:tavLst>
                                        <p:tav tm="0">
                                          <p:val>
                                            <p:strVal val="#ppt_y+.06"/>
                                          </p:val>
                                        </p:tav>
                                        <p:tav tm="100000">
                                          <p:val>
                                            <p:strVal val="#ppt_y"/>
                                          </p:val>
                                        </p:tav>
                                      </p:tavLst>
                                    </p:anim>
                                  </p:childTnLst>
                                </p:cTn>
                              </p:par>
                              <p:par>
                                <p:cTn id="53" presetID="42" presetClass="entr" presetSubtype="0" decel="100000" fill="hold" grpId="0" nodeType="withEffect">
                                  <p:stCondLst>
                                    <p:cond delay="104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700"/>
                                        <p:tgtEl>
                                          <p:spTgt spid="18"/>
                                        </p:tgtEl>
                                      </p:cBhvr>
                                    </p:animEffect>
                                    <p:anim calcmode="lin" valueType="num">
                                      <p:cBhvr additive="base">
                                        <p:cTn id="56" dur="700" fill="hold"/>
                                        <p:tgtEl>
                                          <p:spTgt spid="18"/>
                                        </p:tgtEl>
                                        <p:attrNameLst>
                                          <p:attrName>ppt_x</p:attrName>
                                        </p:attrNameLst>
                                      </p:cBhvr>
                                      <p:tavLst>
                                        <p:tav tm="0">
                                          <p:val>
                                            <p:strVal val="#ppt_x"/>
                                          </p:val>
                                        </p:tav>
                                        <p:tav tm="100000">
                                          <p:val>
                                            <p:strVal val="#ppt_x"/>
                                          </p:val>
                                        </p:tav>
                                      </p:tavLst>
                                    </p:anim>
                                    <p:anim calcmode="lin" valueType="num">
                                      <p:cBhvr additive="base">
                                        <p:cTn id="57" dur="700" fill="hold"/>
                                        <p:tgtEl>
                                          <p:spTgt spid="18"/>
                                        </p:tgtEl>
                                        <p:attrNameLst>
                                          <p:attrName>ppt_y</p:attrName>
                                        </p:attrNameLst>
                                      </p:cBhvr>
                                      <p:tavLst>
                                        <p:tav tm="0">
                                          <p:val>
                                            <p:strVal val="#ppt_y+.06"/>
                                          </p:val>
                                        </p:tav>
                                        <p:tav tm="100000">
                                          <p:val>
                                            <p:strVal val="#ppt_y"/>
                                          </p:val>
                                        </p:tav>
                                      </p:tavLst>
                                    </p:anim>
                                  </p:childTnLst>
                                </p:cTn>
                              </p:par>
                              <p:par>
                                <p:cTn id="58" presetID="42" presetClass="entr" presetSubtype="0" decel="100000" fill="hold" nodeType="withEffect">
                                  <p:stCondLst>
                                    <p:cond delay="104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00"/>
                                        <p:tgtEl>
                                          <p:spTgt spid="19"/>
                                        </p:tgtEl>
                                      </p:cBhvr>
                                    </p:animEffect>
                                    <p:anim calcmode="lin" valueType="num">
                                      <p:cBhvr additive="base">
                                        <p:cTn id="61" dur="700" fill="hold"/>
                                        <p:tgtEl>
                                          <p:spTgt spid="19"/>
                                        </p:tgtEl>
                                        <p:attrNameLst>
                                          <p:attrName>ppt_x</p:attrName>
                                        </p:attrNameLst>
                                      </p:cBhvr>
                                      <p:tavLst>
                                        <p:tav tm="0">
                                          <p:val>
                                            <p:strVal val="#ppt_x"/>
                                          </p:val>
                                        </p:tav>
                                        <p:tav tm="100000">
                                          <p:val>
                                            <p:strVal val="#ppt_x"/>
                                          </p:val>
                                        </p:tav>
                                      </p:tavLst>
                                    </p:anim>
                                    <p:anim calcmode="lin" valueType="num">
                                      <p:cBhvr additive="base">
                                        <p:cTn id="62" dur="700" fill="hold"/>
                                        <p:tgtEl>
                                          <p:spTgt spid="19"/>
                                        </p:tgtEl>
                                        <p:attrNameLst>
                                          <p:attrName>ppt_y</p:attrName>
                                        </p:attrNameLst>
                                      </p:cBhvr>
                                      <p:tavLst>
                                        <p:tav tm="0">
                                          <p:val>
                                            <p:strVal val="#ppt_y+.06"/>
                                          </p:val>
                                        </p:tav>
                                        <p:tav tm="100000">
                                          <p:val>
                                            <p:strVal val="#ppt_y"/>
                                          </p:val>
                                        </p:tav>
                                      </p:tavLst>
                                    </p:anim>
                                  </p:childTnLst>
                                </p:cTn>
                              </p:par>
                              <p:par>
                                <p:cTn id="63" presetID="42" presetClass="entr" presetSubtype="0" decel="100000" fill="hold" grpId="0" nodeType="withEffect">
                                  <p:stCondLst>
                                    <p:cond delay="104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700"/>
                                        <p:tgtEl>
                                          <p:spTgt spid="20"/>
                                        </p:tgtEl>
                                      </p:cBhvr>
                                    </p:animEffect>
                                    <p:anim calcmode="lin" valueType="num">
                                      <p:cBhvr additive="base">
                                        <p:cTn id="66" dur="700" fill="hold"/>
                                        <p:tgtEl>
                                          <p:spTgt spid="20"/>
                                        </p:tgtEl>
                                        <p:attrNameLst>
                                          <p:attrName>ppt_x</p:attrName>
                                        </p:attrNameLst>
                                      </p:cBhvr>
                                      <p:tavLst>
                                        <p:tav tm="0">
                                          <p:val>
                                            <p:strVal val="#ppt_x"/>
                                          </p:val>
                                        </p:tav>
                                        <p:tav tm="100000">
                                          <p:val>
                                            <p:strVal val="#ppt_x"/>
                                          </p:val>
                                        </p:tav>
                                      </p:tavLst>
                                    </p:anim>
                                    <p:anim calcmode="lin" valueType="num">
                                      <p:cBhvr additive="base">
                                        <p:cTn id="67" dur="700" fill="hold"/>
                                        <p:tgtEl>
                                          <p:spTgt spid="20"/>
                                        </p:tgtEl>
                                        <p:attrNameLst>
                                          <p:attrName>ppt_y</p:attrName>
                                        </p:attrNameLst>
                                      </p:cBhvr>
                                      <p:tavLst>
                                        <p:tav tm="0">
                                          <p:val>
                                            <p:strVal val="#ppt_y+.06"/>
                                          </p:val>
                                        </p:tav>
                                        <p:tav tm="100000">
                                          <p:val>
                                            <p:strVal val="#ppt_y"/>
                                          </p:val>
                                        </p:tav>
                                      </p:tavLst>
                                    </p:anim>
                                  </p:childTnLst>
                                </p:cTn>
                              </p:par>
                              <p:par>
                                <p:cTn id="68" presetID="42" presetClass="entr" presetSubtype="0" decel="100000" fill="hold" grpId="0" nodeType="withEffect">
                                  <p:stCondLst>
                                    <p:cond delay="1040"/>
                                  </p:stCondLst>
                                  <p:iterate type="wd">
                                    <p:tmPct val="7000"/>
                                  </p:iterate>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anim calcmode="lin" valueType="num">
                                      <p:cBhvr additive="base">
                                        <p:cTn id="71" dur="700" fill="hold"/>
                                        <p:tgtEl>
                                          <p:spTgt spid="21"/>
                                        </p:tgtEl>
                                        <p:attrNameLst>
                                          <p:attrName>ppt_x</p:attrName>
                                        </p:attrNameLst>
                                      </p:cBhvr>
                                      <p:tavLst>
                                        <p:tav tm="0">
                                          <p:val>
                                            <p:strVal val="#ppt_x"/>
                                          </p:val>
                                        </p:tav>
                                        <p:tav tm="100000">
                                          <p:val>
                                            <p:strVal val="#ppt_x"/>
                                          </p:val>
                                        </p:tav>
                                      </p:tavLst>
                                    </p:anim>
                                    <p:anim calcmode="lin" valueType="num">
                                      <p:cBhvr additive="base">
                                        <p:cTn id="72" dur="700" fill="hold"/>
                                        <p:tgtEl>
                                          <p:spTgt spid="21"/>
                                        </p:tgtEl>
                                        <p:attrNameLst>
                                          <p:attrName>ppt_y</p:attrName>
                                        </p:attrNameLst>
                                      </p:cBhvr>
                                      <p:tavLst>
                                        <p:tav tm="0">
                                          <p:val>
                                            <p:strVal val="#ppt_y+.06"/>
                                          </p:val>
                                        </p:tav>
                                        <p:tav tm="100000">
                                          <p:val>
                                            <p:strVal val="#ppt_y"/>
                                          </p:val>
                                        </p:tav>
                                      </p:tavLst>
                                    </p:anim>
                                  </p:childTnLst>
                                </p:cTn>
                              </p:par>
                              <p:par>
                                <p:cTn id="73" presetID="42" presetClass="entr" presetSubtype="0" decel="100000" fill="hold" grpId="0" nodeType="withEffect">
                                  <p:stCondLst>
                                    <p:cond delay="127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700"/>
                                        <p:tgtEl>
                                          <p:spTgt spid="22"/>
                                        </p:tgtEl>
                                      </p:cBhvr>
                                    </p:animEffect>
                                    <p:anim calcmode="lin" valueType="num">
                                      <p:cBhvr additive="base">
                                        <p:cTn id="76" dur="700" fill="hold"/>
                                        <p:tgtEl>
                                          <p:spTgt spid="22"/>
                                        </p:tgtEl>
                                        <p:attrNameLst>
                                          <p:attrName>ppt_x</p:attrName>
                                        </p:attrNameLst>
                                      </p:cBhvr>
                                      <p:tavLst>
                                        <p:tav tm="0">
                                          <p:val>
                                            <p:strVal val="#ppt_x"/>
                                          </p:val>
                                        </p:tav>
                                        <p:tav tm="100000">
                                          <p:val>
                                            <p:strVal val="#ppt_x"/>
                                          </p:val>
                                        </p:tav>
                                      </p:tavLst>
                                    </p:anim>
                                    <p:anim calcmode="lin" valueType="num">
                                      <p:cBhvr additive="base">
                                        <p:cTn id="77" dur="700" fill="hold"/>
                                        <p:tgtEl>
                                          <p:spTgt spid="22"/>
                                        </p:tgtEl>
                                        <p:attrNameLst>
                                          <p:attrName>ppt_y</p:attrName>
                                        </p:attrNameLst>
                                      </p:cBhvr>
                                      <p:tavLst>
                                        <p:tav tm="0">
                                          <p:val>
                                            <p:strVal val="#ppt_y+.06"/>
                                          </p:val>
                                        </p:tav>
                                        <p:tav tm="100000">
                                          <p:val>
                                            <p:strVal val="#ppt_y"/>
                                          </p:val>
                                        </p:tav>
                                      </p:tavLst>
                                    </p:anim>
                                  </p:childTnLst>
                                </p:cTn>
                              </p:par>
                              <p:par>
                                <p:cTn id="78" presetID="42" presetClass="entr" presetSubtype="0" decel="100000" fill="hold" grpId="0" nodeType="withEffect">
                                  <p:stCondLst>
                                    <p:cond delay="127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700"/>
                                        <p:tgtEl>
                                          <p:spTgt spid="23"/>
                                        </p:tgtEl>
                                      </p:cBhvr>
                                    </p:animEffect>
                                    <p:anim calcmode="lin" valueType="num">
                                      <p:cBhvr additive="base">
                                        <p:cTn id="81" dur="700" fill="hold"/>
                                        <p:tgtEl>
                                          <p:spTgt spid="23"/>
                                        </p:tgtEl>
                                        <p:attrNameLst>
                                          <p:attrName>ppt_x</p:attrName>
                                        </p:attrNameLst>
                                      </p:cBhvr>
                                      <p:tavLst>
                                        <p:tav tm="0">
                                          <p:val>
                                            <p:strVal val="#ppt_x"/>
                                          </p:val>
                                        </p:tav>
                                        <p:tav tm="100000">
                                          <p:val>
                                            <p:strVal val="#ppt_x"/>
                                          </p:val>
                                        </p:tav>
                                      </p:tavLst>
                                    </p:anim>
                                    <p:anim calcmode="lin" valueType="num">
                                      <p:cBhvr additive="base">
                                        <p:cTn id="82" dur="700" fill="hold"/>
                                        <p:tgtEl>
                                          <p:spTgt spid="23"/>
                                        </p:tgtEl>
                                        <p:attrNameLst>
                                          <p:attrName>ppt_y</p:attrName>
                                        </p:attrNameLst>
                                      </p:cBhvr>
                                      <p:tavLst>
                                        <p:tav tm="0">
                                          <p:val>
                                            <p:strVal val="#ppt_y+.06"/>
                                          </p:val>
                                        </p:tav>
                                        <p:tav tm="100000">
                                          <p:val>
                                            <p:strVal val="#ppt_y"/>
                                          </p:val>
                                        </p:tav>
                                      </p:tavLst>
                                    </p:anim>
                                  </p:childTnLst>
                                </p:cTn>
                              </p:par>
                              <p:par>
                                <p:cTn id="83" presetID="42" presetClass="entr" presetSubtype="0" decel="100000" fill="hold" nodeType="withEffect">
                                  <p:stCondLst>
                                    <p:cond delay="127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700"/>
                                        <p:tgtEl>
                                          <p:spTgt spid="24"/>
                                        </p:tgtEl>
                                      </p:cBhvr>
                                    </p:animEffect>
                                    <p:anim calcmode="lin" valueType="num">
                                      <p:cBhvr additive="base">
                                        <p:cTn id="86" dur="700" fill="hold"/>
                                        <p:tgtEl>
                                          <p:spTgt spid="24"/>
                                        </p:tgtEl>
                                        <p:attrNameLst>
                                          <p:attrName>ppt_x</p:attrName>
                                        </p:attrNameLst>
                                      </p:cBhvr>
                                      <p:tavLst>
                                        <p:tav tm="0">
                                          <p:val>
                                            <p:strVal val="#ppt_x"/>
                                          </p:val>
                                        </p:tav>
                                        <p:tav tm="100000">
                                          <p:val>
                                            <p:strVal val="#ppt_x"/>
                                          </p:val>
                                        </p:tav>
                                      </p:tavLst>
                                    </p:anim>
                                    <p:anim calcmode="lin" valueType="num">
                                      <p:cBhvr additive="base">
                                        <p:cTn id="87" dur="700" fill="hold"/>
                                        <p:tgtEl>
                                          <p:spTgt spid="24"/>
                                        </p:tgtEl>
                                        <p:attrNameLst>
                                          <p:attrName>ppt_y</p:attrName>
                                        </p:attrNameLst>
                                      </p:cBhvr>
                                      <p:tavLst>
                                        <p:tav tm="0">
                                          <p:val>
                                            <p:strVal val="#ppt_y+.06"/>
                                          </p:val>
                                        </p:tav>
                                        <p:tav tm="100000">
                                          <p:val>
                                            <p:strVal val="#ppt_y"/>
                                          </p:val>
                                        </p:tav>
                                      </p:tavLst>
                                    </p:anim>
                                  </p:childTnLst>
                                </p:cTn>
                              </p:par>
                              <p:par>
                                <p:cTn id="88" presetID="42" presetClass="entr" presetSubtype="0" decel="100000" fill="hold" grpId="0" nodeType="withEffect">
                                  <p:stCondLst>
                                    <p:cond delay="127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700"/>
                                        <p:tgtEl>
                                          <p:spTgt spid="25"/>
                                        </p:tgtEl>
                                      </p:cBhvr>
                                    </p:animEffect>
                                    <p:anim calcmode="lin" valueType="num">
                                      <p:cBhvr additive="base">
                                        <p:cTn id="91" dur="700" fill="hold"/>
                                        <p:tgtEl>
                                          <p:spTgt spid="25"/>
                                        </p:tgtEl>
                                        <p:attrNameLst>
                                          <p:attrName>ppt_x</p:attrName>
                                        </p:attrNameLst>
                                      </p:cBhvr>
                                      <p:tavLst>
                                        <p:tav tm="0">
                                          <p:val>
                                            <p:strVal val="#ppt_x"/>
                                          </p:val>
                                        </p:tav>
                                        <p:tav tm="100000">
                                          <p:val>
                                            <p:strVal val="#ppt_x"/>
                                          </p:val>
                                        </p:tav>
                                      </p:tavLst>
                                    </p:anim>
                                    <p:anim calcmode="lin" valueType="num">
                                      <p:cBhvr additive="base">
                                        <p:cTn id="92" dur="700" fill="hold"/>
                                        <p:tgtEl>
                                          <p:spTgt spid="25"/>
                                        </p:tgtEl>
                                        <p:attrNameLst>
                                          <p:attrName>ppt_y</p:attrName>
                                        </p:attrNameLst>
                                      </p:cBhvr>
                                      <p:tavLst>
                                        <p:tav tm="0">
                                          <p:val>
                                            <p:strVal val="#ppt_y+.06"/>
                                          </p:val>
                                        </p:tav>
                                        <p:tav tm="100000">
                                          <p:val>
                                            <p:strVal val="#ppt_y"/>
                                          </p:val>
                                        </p:tav>
                                      </p:tavLst>
                                    </p:anim>
                                  </p:childTnLst>
                                </p:cTn>
                              </p:par>
                              <p:par>
                                <p:cTn id="93" presetID="42" presetClass="entr" presetSubtype="0" decel="100000" fill="hold" grpId="0" nodeType="withEffect">
                                  <p:stCondLst>
                                    <p:cond delay="127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700"/>
                                        <p:tgtEl>
                                          <p:spTgt spid="26"/>
                                        </p:tgtEl>
                                      </p:cBhvr>
                                    </p:animEffect>
                                    <p:anim calcmode="lin" valueType="num">
                                      <p:cBhvr additive="base">
                                        <p:cTn id="96" dur="700" fill="hold"/>
                                        <p:tgtEl>
                                          <p:spTgt spid="26"/>
                                        </p:tgtEl>
                                        <p:attrNameLst>
                                          <p:attrName>ppt_x</p:attrName>
                                        </p:attrNameLst>
                                      </p:cBhvr>
                                      <p:tavLst>
                                        <p:tav tm="0">
                                          <p:val>
                                            <p:strVal val="#ppt_x"/>
                                          </p:val>
                                        </p:tav>
                                        <p:tav tm="100000">
                                          <p:val>
                                            <p:strVal val="#ppt_x"/>
                                          </p:val>
                                        </p:tav>
                                      </p:tavLst>
                                    </p:anim>
                                    <p:anim calcmode="lin" valueType="num">
                                      <p:cBhvr additive="base">
                                        <p:cTn id="97" dur="700" fill="hold"/>
                                        <p:tgtEl>
                                          <p:spTgt spid="26"/>
                                        </p:tgtEl>
                                        <p:attrNameLst>
                                          <p:attrName>ppt_y</p:attrName>
                                        </p:attrNameLst>
                                      </p:cBhvr>
                                      <p:tavLst>
                                        <p:tav tm="0">
                                          <p:val>
                                            <p:strVal val="#ppt_y+.06"/>
                                          </p:val>
                                        </p:tav>
                                        <p:tav tm="100000">
                                          <p:val>
                                            <p:strVal val="#ppt_y"/>
                                          </p:val>
                                        </p:tav>
                                      </p:tavLst>
                                    </p:anim>
                                  </p:childTnLst>
                                </p:cTn>
                              </p:par>
                              <p:par>
                                <p:cTn id="98" presetID="42" presetClass="entr" presetSubtype="0" decel="100000" fill="hold" grpId="0" nodeType="withEffect">
                                  <p:stCondLst>
                                    <p:cond delay="1500"/>
                                  </p:stCondLst>
                                  <p:childTnLst>
                                    <p:set>
                                      <p:cBhvr>
                                        <p:cTn id="99" dur="1" fill="hold">
                                          <p:stCondLst>
                                            <p:cond delay="0"/>
                                          </p:stCondLst>
                                        </p:cTn>
                                        <p:tgtEl>
                                          <p:spTgt spid="27"/>
                                        </p:tgtEl>
                                        <p:attrNameLst>
                                          <p:attrName>style.visibility</p:attrName>
                                        </p:attrNameLst>
                                      </p:cBhvr>
                                      <p:to>
                                        <p:strVal val="visible"/>
                                      </p:to>
                                    </p:set>
                                    <p:animEffect transition="in" filter="fade">
                                      <p:cBhvr>
                                        <p:cTn id="100" dur="700"/>
                                        <p:tgtEl>
                                          <p:spTgt spid="27"/>
                                        </p:tgtEl>
                                      </p:cBhvr>
                                    </p:animEffect>
                                    <p:anim calcmode="lin" valueType="num">
                                      <p:cBhvr additive="base">
                                        <p:cTn id="101" dur="700" fill="hold"/>
                                        <p:tgtEl>
                                          <p:spTgt spid="27"/>
                                        </p:tgtEl>
                                        <p:attrNameLst>
                                          <p:attrName>ppt_x</p:attrName>
                                        </p:attrNameLst>
                                      </p:cBhvr>
                                      <p:tavLst>
                                        <p:tav tm="0">
                                          <p:val>
                                            <p:strVal val="#ppt_x"/>
                                          </p:val>
                                        </p:tav>
                                        <p:tav tm="100000">
                                          <p:val>
                                            <p:strVal val="#ppt_x"/>
                                          </p:val>
                                        </p:tav>
                                      </p:tavLst>
                                    </p:anim>
                                    <p:anim calcmode="lin" valueType="num">
                                      <p:cBhvr additive="base">
                                        <p:cTn id="102" dur="700" fill="hold"/>
                                        <p:tgtEl>
                                          <p:spTgt spid="27"/>
                                        </p:tgtEl>
                                        <p:attrNameLst>
                                          <p:attrName>ppt_y</p:attrName>
                                        </p:attrNameLst>
                                      </p:cBhvr>
                                      <p:tavLst>
                                        <p:tav tm="0">
                                          <p:val>
                                            <p:strVal val="#ppt_y+.06"/>
                                          </p:val>
                                        </p:tav>
                                        <p:tav tm="100000">
                                          <p:val>
                                            <p:strVal val="#ppt_y"/>
                                          </p:val>
                                        </p:tav>
                                      </p:tavLst>
                                    </p:anim>
                                  </p:childTnLst>
                                </p:cTn>
                              </p:par>
                              <p:par>
                                <p:cTn id="103" presetID="42" presetClass="entr" presetSubtype="0" decel="100000" fill="hold" grpId="0" nodeType="withEffect">
                                  <p:stCondLst>
                                    <p:cond delay="150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700"/>
                                        <p:tgtEl>
                                          <p:spTgt spid="28"/>
                                        </p:tgtEl>
                                      </p:cBhvr>
                                    </p:animEffect>
                                    <p:anim calcmode="lin" valueType="num">
                                      <p:cBhvr additive="base">
                                        <p:cTn id="106" dur="700" fill="hold"/>
                                        <p:tgtEl>
                                          <p:spTgt spid="28"/>
                                        </p:tgtEl>
                                        <p:attrNameLst>
                                          <p:attrName>ppt_x</p:attrName>
                                        </p:attrNameLst>
                                      </p:cBhvr>
                                      <p:tavLst>
                                        <p:tav tm="0">
                                          <p:val>
                                            <p:strVal val="#ppt_x"/>
                                          </p:val>
                                        </p:tav>
                                        <p:tav tm="100000">
                                          <p:val>
                                            <p:strVal val="#ppt_x"/>
                                          </p:val>
                                        </p:tav>
                                      </p:tavLst>
                                    </p:anim>
                                    <p:anim calcmode="lin" valueType="num">
                                      <p:cBhvr additive="base">
                                        <p:cTn id="107" dur="700" fill="hold"/>
                                        <p:tgtEl>
                                          <p:spTgt spid="28"/>
                                        </p:tgtEl>
                                        <p:attrNameLst>
                                          <p:attrName>ppt_y</p:attrName>
                                        </p:attrNameLst>
                                      </p:cBhvr>
                                      <p:tavLst>
                                        <p:tav tm="0">
                                          <p:val>
                                            <p:strVal val="#ppt_y+.06"/>
                                          </p:val>
                                        </p:tav>
                                        <p:tav tm="100000">
                                          <p:val>
                                            <p:strVal val="#ppt_y"/>
                                          </p:val>
                                        </p:tav>
                                      </p:tavLst>
                                    </p:anim>
                                  </p:childTnLst>
                                </p:cTn>
                              </p:par>
                              <p:par>
                                <p:cTn id="108" presetID="42" presetClass="entr" presetSubtype="0" decel="100000" fill="hold" nodeType="withEffect">
                                  <p:stCondLst>
                                    <p:cond delay="1500"/>
                                  </p:stCondLst>
                                  <p:childTnLst>
                                    <p:set>
                                      <p:cBhvr>
                                        <p:cTn id="109" dur="1" fill="hold">
                                          <p:stCondLst>
                                            <p:cond delay="0"/>
                                          </p:stCondLst>
                                        </p:cTn>
                                        <p:tgtEl>
                                          <p:spTgt spid="29"/>
                                        </p:tgtEl>
                                        <p:attrNameLst>
                                          <p:attrName>style.visibility</p:attrName>
                                        </p:attrNameLst>
                                      </p:cBhvr>
                                      <p:to>
                                        <p:strVal val="visible"/>
                                      </p:to>
                                    </p:set>
                                    <p:animEffect transition="in" filter="fade">
                                      <p:cBhvr>
                                        <p:cTn id="110" dur="700"/>
                                        <p:tgtEl>
                                          <p:spTgt spid="29"/>
                                        </p:tgtEl>
                                      </p:cBhvr>
                                    </p:animEffect>
                                    <p:anim calcmode="lin" valueType="num">
                                      <p:cBhvr additive="base">
                                        <p:cTn id="111" dur="700" fill="hold"/>
                                        <p:tgtEl>
                                          <p:spTgt spid="29"/>
                                        </p:tgtEl>
                                        <p:attrNameLst>
                                          <p:attrName>ppt_x</p:attrName>
                                        </p:attrNameLst>
                                      </p:cBhvr>
                                      <p:tavLst>
                                        <p:tav tm="0">
                                          <p:val>
                                            <p:strVal val="#ppt_x"/>
                                          </p:val>
                                        </p:tav>
                                        <p:tav tm="100000">
                                          <p:val>
                                            <p:strVal val="#ppt_x"/>
                                          </p:val>
                                        </p:tav>
                                      </p:tavLst>
                                    </p:anim>
                                    <p:anim calcmode="lin" valueType="num">
                                      <p:cBhvr additive="base">
                                        <p:cTn id="112" dur="700" fill="hold"/>
                                        <p:tgtEl>
                                          <p:spTgt spid="29"/>
                                        </p:tgtEl>
                                        <p:attrNameLst>
                                          <p:attrName>ppt_y</p:attrName>
                                        </p:attrNameLst>
                                      </p:cBhvr>
                                      <p:tavLst>
                                        <p:tav tm="0">
                                          <p:val>
                                            <p:strVal val="#ppt_y+.06"/>
                                          </p:val>
                                        </p:tav>
                                        <p:tav tm="100000">
                                          <p:val>
                                            <p:strVal val="#ppt_y"/>
                                          </p:val>
                                        </p:tav>
                                      </p:tavLst>
                                    </p:anim>
                                  </p:childTnLst>
                                </p:cTn>
                              </p:par>
                              <p:par>
                                <p:cTn id="113" presetID="42" presetClass="entr" presetSubtype="0" decel="100000" fill="hold" grpId="0" nodeType="withEffect">
                                  <p:stCondLst>
                                    <p:cond delay="150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700"/>
                                        <p:tgtEl>
                                          <p:spTgt spid="30"/>
                                        </p:tgtEl>
                                      </p:cBhvr>
                                    </p:animEffect>
                                    <p:anim calcmode="lin" valueType="num">
                                      <p:cBhvr additive="base">
                                        <p:cTn id="116" dur="700" fill="hold"/>
                                        <p:tgtEl>
                                          <p:spTgt spid="30"/>
                                        </p:tgtEl>
                                        <p:attrNameLst>
                                          <p:attrName>ppt_x</p:attrName>
                                        </p:attrNameLst>
                                      </p:cBhvr>
                                      <p:tavLst>
                                        <p:tav tm="0">
                                          <p:val>
                                            <p:strVal val="#ppt_x"/>
                                          </p:val>
                                        </p:tav>
                                        <p:tav tm="100000">
                                          <p:val>
                                            <p:strVal val="#ppt_x"/>
                                          </p:val>
                                        </p:tav>
                                      </p:tavLst>
                                    </p:anim>
                                    <p:anim calcmode="lin" valueType="num">
                                      <p:cBhvr additive="base">
                                        <p:cTn id="117" dur="700" fill="hold"/>
                                        <p:tgtEl>
                                          <p:spTgt spid="30"/>
                                        </p:tgtEl>
                                        <p:attrNameLst>
                                          <p:attrName>ppt_y</p:attrName>
                                        </p:attrNameLst>
                                      </p:cBhvr>
                                      <p:tavLst>
                                        <p:tav tm="0">
                                          <p:val>
                                            <p:strVal val="#ppt_y+.06"/>
                                          </p:val>
                                        </p:tav>
                                        <p:tav tm="100000">
                                          <p:val>
                                            <p:strVal val="#ppt_y"/>
                                          </p:val>
                                        </p:tav>
                                      </p:tavLst>
                                    </p:anim>
                                  </p:childTnLst>
                                </p:cTn>
                              </p:par>
                              <p:par>
                                <p:cTn id="118" presetID="42" presetClass="entr" presetSubtype="0" decel="100000" fill="hold" grpId="0" nodeType="withEffect">
                                  <p:stCondLst>
                                    <p:cond delay="150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700"/>
                                        <p:tgtEl>
                                          <p:spTgt spid="31"/>
                                        </p:tgtEl>
                                      </p:cBhvr>
                                    </p:animEffect>
                                    <p:anim calcmode="lin" valueType="num">
                                      <p:cBhvr additive="base">
                                        <p:cTn id="121" dur="700" fill="hold"/>
                                        <p:tgtEl>
                                          <p:spTgt spid="31"/>
                                        </p:tgtEl>
                                        <p:attrNameLst>
                                          <p:attrName>ppt_x</p:attrName>
                                        </p:attrNameLst>
                                      </p:cBhvr>
                                      <p:tavLst>
                                        <p:tav tm="0">
                                          <p:val>
                                            <p:strVal val="#ppt_x"/>
                                          </p:val>
                                        </p:tav>
                                        <p:tav tm="100000">
                                          <p:val>
                                            <p:strVal val="#ppt_x"/>
                                          </p:val>
                                        </p:tav>
                                      </p:tavLst>
                                    </p:anim>
                                    <p:anim calcmode="lin" valueType="num">
                                      <p:cBhvr additive="base">
                                        <p:cTn id="122" dur="700" fill="hold"/>
                                        <p:tgtEl>
                                          <p:spTgt spid="31"/>
                                        </p:tgtEl>
                                        <p:attrNameLst>
                                          <p:attrName>ppt_y</p:attrName>
                                        </p:attrNameLst>
                                      </p:cBhvr>
                                      <p:tavLst>
                                        <p:tav tm="0">
                                          <p:val>
                                            <p:strVal val="#ppt_y+.06"/>
                                          </p:val>
                                        </p:tav>
                                        <p:tav tm="100000">
                                          <p:val>
                                            <p:strVal val="#ppt_y"/>
                                          </p:val>
                                        </p:tav>
                                      </p:tavLst>
                                    </p:anim>
                                  </p:childTnLst>
                                </p:cTn>
                              </p:par>
                              <p:par>
                                <p:cTn id="123" presetID="10" presetClass="entr" presetSubtype="0" decel="100000" fill="hold" grpId="0" nodeType="withEffect">
                                  <p:stCondLst>
                                    <p:cond delay="173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700"/>
                                        <p:tgtEl>
                                          <p:spTgt spid="32"/>
                                        </p:tgtEl>
                                      </p:cBhvr>
                                    </p:animEffect>
                                  </p:childTnLst>
                                </p:cTn>
                              </p:par>
                              <p:par>
                                <p:cTn id="126" presetID="22" presetClass="entr" presetSubtype="2" decel="100000" fill="hold" grpId="0" nodeType="withEffect">
                                  <p:stCondLst>
                                    <p:cond delay="1960"/>
                                  </p:stCondLst>
                                  <p:childTnLst>
                                    <p:set>
                                      <p:cBhvr>
                                        <p:cTn id="127" dur="1" fill="hold">
                                          <p:stCondLst>
                                            <p:cond delay="0"/>
                                          </p:stCondLst>
                                        </p:cTn>
                                        <p:tgtEl>
                                          <p:spTgt spid="33"/>
                                        </p:tgtEl>
                                        <p:attrNameLst>
                                          <p:attrName>style.visibility</p:attrName>
                                        </p:attrNameLst>
                                      </p:cBhvr>
                                      <p:to>
                                        <p:strVal val="visible"/>
                                      </p:to>
                                    </p:set>
                                    <p:animEffect transition="in" filter="wipe(right)">
                                      <p:cBhvr>
                                        <p:cTn id="128" dur="800"/>
                                        <p:tgtEl>
                                          <p:spTgt spid="33"/>
                                        </p:tgtEl>
                                      </p:cBhvr>
                                    </p:animEffect>
                                  </p:childTnLst>
                                </p:cTn>
                              </p:par>
                              <p:par>
                                <p:cTn id="129" presetID="22" presetClass="entr" presetSubtype="2" decel="100000" fill="hold" grpId="0" nodeType="withEffect">
                                  <p:stCondLst>
                                    <p:cond delay="1960"/>
                                  </p:stCondLst>
                                  <p:childTnLst>
                                    <p:set>
                                      <p:cBhvr>
                                        <p:cTn id="130" dur="1" fill="hold">
                                          <p:stCondLst>
                                            <p:cond delay="0"/>
                                          </p:stCondLst>
                                        </p:cTn>
                                        <p:tgtEl>
                                          <p:spTgt spid="34"/>
                                        </p:tgtEl>
                                        <p:attrNameLst>
                                          <p:attrName>style.visibility</p:attrName>
                                        </p:attrNameLst>
                                      </p:cBhvr>
                                      <p:to>
                                        <p:strVal val="visible"/>
                                      </p:to>
                                    </p:set>
                                    <p:animEffect transition="in" filter="wipe(right)">
                                      <p:cBhvr>
                                        <p:cTn id="131" dur="800"/>
                                        <p:tgtEl>
                                          <p:spTgt spid="34"/>
                                        </p:tgtEl>
                                      </p:cBhvr>
                                    </p:animEffect>
                                  </p:childTnLst>
                                </p:cTn>
                              </p:par>
                              <p:par>
                                <p:cTn id="132" presetID="6" presetClass="emph" presetSubtype="0" repeatCount="indefinite" accel="50000" decel="50000" autoRev="1" fill="hold" nodeType="withEffect">
                                  <p:stCondLst>
                                    <p:cond delay="0"/>
                                  </p:stCondLst>
                                  <p:childTnLst>
                                    <p:animScale>
                                      <p:cBhvr>
                                        <p:cTn id="133" dur="3500" fill="hold"/>
                                        <p:tgtEl>
                                          <p:spTgt spid="2"/>
                                        </p:tgtEl>
                                      </p:cBhvr>
                                      <p:by x="106000" y="106000"/>
                                    </p:animScale>
                                  </p:childTnLst>
                                </p:cTn>
                              </p:par>
                              <p:par>
                                <p:cTn id="134" presetID="8" presetClass="emph" presetSubtype="0" repeatCount="indefinite" fill="hold" nodeType="withEffect">
                                  <p:stCondLst>
                                    <p:cond delay="0"/>
                                  </p:stCondLst>
                                  <p:childTnLst>
                                    <p:animRot by="21600000">
                                      <p:cBhvr>
                                        <p:cTn id="135"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P spid="25" grpId="0" animBg="1"/>
      <p:bldP spid="26" grpId="0" animBg="1"/>
      <p:bldP spid="27" grpId="0" animBg="1"/>
      <p:bldP spid="28" grpId="0" animBg="1"/>
      <p:bldP spid="30" grpId="0" animBg="1"/>
      <p:bldP spid="31" grpId="0" animBg="1"/>
      <p:bldP spid="32" grpId="0" animBg="1"/>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orb~breathe"/>
          <p:cNvSpPr/>
          <p:nvPr/>
        </p:nvSpPr>
        <p:spPr>
          <a:xfrm>
            <a:off x="7863840" y="4343400"/>
            <a:ext cx="1828800" cy="1828800"/>
          </a:xfrm>
          <a:prstGeom prst="ellipse">
            <a:avLst/>
          </a:prstGeom>
          <a:solidFill>
            <a:srgbClr val="5AE1D2"/>
          </a:solidFill>
          <a:ln w="25400">
            <a:solidFill>
              <a:srgbClr val="000000"/>
            </a:solidFill>
            <a:prstDash val="solid"/>
          </a:ln>
        </p:spPr>
      </p:sp>
      <p:sp>
        <p:nvSpPr>
          <p:cNvPr id="3" name="!!tile~spin"/>
          <p:cNvSpPr/>
          <p:nvPr/>
        </p:nvSpPr>
        <p:spPr>
          <a:xfrm rot="-1200000">
            <a:off x="-457200" y="1097280"/>
            <a:ext cx="868680" cy="868680"/>
          </a:xfrm>
          <a:prstGeom prst="roundRect">
            <a:avLst>
              <a:gd name="adj" fmla="val 12632"/>
            </a:avLst>
          </a:prstGeom>
          <a:solidFill>
            <a:srgbClr val="E17E3F"/>
          </a:solidFill>
          <a:ln w="25400">
            <a:solidFill>
              <a:srgbClr val="000000"/>
            </a:solidFill>
            <a:prstDash val="solid"/>
          </a:ln>
        </p:spPr>
      </p:sp>
      <p:sp>
        <p:nvSpPr>
          <p:cNvPr id="4" name="!!hdr"/>
          <p:cNvSpPr/>
          <p:nvPr/>
        </p:nvSpPr>
        <p:spPr>
          <a:xfrm>
            <a:off x="4297680" y="502920"/>
            <a:ext cx="434340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4480560" y="548640"/>
            <a:ext cx="397764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ڕێکخستنی ڕاوتەر</a:t>
            </a:r>
            <a:endParaRPr lang="ku-Arab-IQ" sz="2600" dirty="0"/>
          </a:p>
        </p:txBody>
      </p:sp>
      <p:sp>
        <p:nvSpPr>
          <p:cNvPr id="6" name="!!kick"/>
          <p:cNvSpPr/>
          <p:nvPr/>
        </p:nvSpPr>
        <p:spPr>
          <a:xfrm>
            <a:off x="6181344" y="274320"/>
            <a:ext cx="2276856" cy="274320"/>
          </a:xfrm>
          <a:prstGeom prst="rect">
            <a:avLst/>
          </a:prstGeom>
          <a:solidFill>
            <a:srgbClr val="E17E3F"/>
          </a:solidFill>
          <a:ln w="19050">
            <a:solidFill>
              <a:srgbClr val="000000"/>
            </a:solidFill>
            <a:prstDash val="solid"/>
          </a:ln>
        </p:spPr>
      </p:sp>
      <p:sp>
        <p:nvSpPr>
          <p:cNvPr id="7" name="!!kickT"/>
          <p:cNvSpPr txBox="1"/>
          <p:nvPr/>
        </p:nvSpPr>
        <p:spPr>
          <a:xfrm>
            <a:off x="6181344" y="274320"/>
            <a:ext cx="2276856"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ROUTER LOGIN</a:t>
            </a:r>
            <a:endParaRPr lang="en-US" sz="1100" dirty="0"/>
          </a:p>
        </p:txBody>
      </p:sp>
      <p:sp>
        <p:nvSpPr>
          <p:cNvPr id="8" name="A03-zoom-96"/>
          <p:cNvSpPr/>
          <p:nvPr/>
        </p:nvSpPr>
        <p:spPr>
          <a:xfrm>
            <a:off x="502920" y="1325880"/>
            <a:ext cx="4480560" cy="31546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zoom-97"/>
          <p:cNvSpPr/>
          <p:nvPr/>
        </p:nvSpPr>
        <p:spPr>
          <a:xfrm>
            <a:off x="502920" y="1325880"/>
            <a:ext cx="4480560" cy="274320"/>
          </a:xfrm>
          <a:prstGeom prst="rect">
            <a:avLst/>
          </a:prstGeom>
          <a:solidFill>
            <a:srgbClr val="5AE1D2"/>
          </a:solidFill>
          <a:ln w="19050">
            <a:solidFill>
              <a:srgbClr val="000000"/>
            </a:solidFill>
            <a:prstDash val="solid"/>
          </a:ln>
        </p:spPr>
      </p:sp>
      <p:sp>
        <p:nvSpPr>
          <p:cNvPr id="10" name="A03-zoom-98"/>
          <p:cNvSpPr txBox="1"/>
          <p:nvPr/>
        </p:nvSpPr>
        <p:spPr>
          <a:xfrm>
            <a:off x="612648" y="1325880"/>
            <a:ext cx="338328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Browser</a:t>
            </a:r>
            <a:endParaRPr lang="en-US" sz="900" dirty="0"/>
          </a:p>
        </p:txBody>
      </p:sp>
      <p:sp>
        <p:nvSpPr>
          <p:cNvPr id="11" name="A03-zoom-99"/>
          <p:cNvSpPr/>
          <p:nvPr/>
        </p:nvSpPr>
        <p:spPr>
          <a:xfrm>
            <a:off x="4709160" y="1380744"/>
            <a:ext cx="182880" cy="164592"/>
          </a:xfrm>
          <a:prstGeom prst="rect">
            <a:avLst/>
          </a:prstGeom>
          <a:solidFill>
            <a:srgbClr val="FFFFFF"/>
          </a:solidFill>
          <a:ln w="12700">
            <a:solidFill>
              <a:srgbClr val="000000"/>
            </a:solidFill>
            <a:prstDash val="solid"/>
          </a:ln>
        </p:spPr>
      </p:sp>
      <p:sp>
        <p:nvSpPr>
          <p:cNvPr id="12" name="A03-zoom-100"/>
          <p:cNvSpPr/>
          <p:nvPr/>
        </p:nvSpPr>
        <p:spPr>
          <a:xfrm>
            <a:off x="4462272" y="1380744"/>
            <a:ext cx="182880" cy="164592"/>
          </a:xfrm>
          <a:prstGeom prst="rect">
            <a:avLst/>
          </a:prstGeom>
          <a:solidFill>
            <a:srgbClr val="FFFFFF"/>
          </a:solidFill>
          <a:ln w="12700">
            <a:solidFill>
              <a:srgbClr val="000000"/>
            </a:solidFill>
            <a:prstDash val="solid"/>
          </a:ln>
        </p:spPr>
      </p:sp>
      <p:sp>
        <p:nvSpPr>
          <p:cNvPr id="13" name="A03-zoom-101"/>
          <p:cNvSpPr/>
          <p:nvPr/>
        </p:nvSpPr>
        <p:spPr>
          <a:xfrm>
            <a:off x="4215384" y="1380744"/>
            <a:ext cx="182880" cy="164592"/>
          </a:xfrm>
          <a:prstGeom prst="rect">
            <a:avLst/>
          </a:prstGeom>
          <a:solidFill>
            <a:srgbClr val="FFFFFF"/>
          </a:solidFill>
          <a:ln w="12700">
            <a:solidFill>
              <a:srgbClr val="000000"/>
            </a:solidFill>
            <a:prstDash val="solid"/>
          </a:ln>
        </p:spPr>
      </p:sp>
      <p:sp>
        <p:nvSpPr>
          <p:cNvPr id="14" name="A04-wipeL-102"/>
          <p:cNvSpPr/>
          <p:nvPr/>
        </p:nvSpPr>
        <p:spPr>
          <a:xfrm>
            <a:off x="640080" y="1682496"/>
            <a:ext cx="4206240" cy="274320"/>
          </a:xfrm>
          <a:prstGeom prst="roundRect">
            <a:avLst>
              <a:gd name="adj" fmla="val 33333"/>
            </a:avLst>
          </a:prstGeom>
          <a:solidFill>
            <a:srgbClr val="FFFFFF"/>
          </a:solidFill>
          <a:ln w="12700">
            <a:solidFill>
              <a:srgbClr val="000000"/>
            </a:solidFill>
            <a:prstDash val="solid"/>
          </a:ln>
        </p:spPr>
      </p:sp>
      <p:sp>
        <p:nvSpPr>
          <p:cNvPr id="15" name="A04-wipeL-103"/>
          <p:cNvSpPr txBox="1"/>
          <p:nvPr/>
        </p:nvSpPr>
        <p:spPr>
          <a:xfrm>
            <a:off x="777240" y="1682496"/>
            <a:ext cx="3931920" cy="274320"/>
          </a:xfrm>
          <a:prstGeom prst="rect">
            <a:avLst/>
          </a:prstGeom>
          <a:noFill/>
          <a:ln/>
        </p:spPr>
        <p:txBody>
          <a:bodyPr wrap="square" lIns="0" tIns="0" rIns="0" bIns="0" rtlCol="0" anchor="ctr"/>
          <a:lstStyle/>
          <a:p>
            <a:pPr marL="0" indent="0" algn="l">
              <a:buNone/>
            </a:pPr>
            <a:r>
              <a:rPr lang="en-US" sz="1100" b="1" dirty="0">
                <a:solidFill>
                  <a:srgbClr val="000000"/>
                </a:solidFill>
                <a:latin typeface="Courier New" pitchFamily="34" charset="0"/>
                <a:ea typeface="Courier New"/>
                <a:cs typeface="Courier New"/>
              </a:rPr>
              <a:t>http://192.168.1.1</a:t>
            </a:r>
            <a:endParaRPr lang="en-US" sz="1100" dirty="0"/>
          </a:p>
        </p:txBody>
      </p:sp>
      <p:pic>
        <p:nvPicPr>
          <p:cNvPr id="16" name="A05-fade-104" descr="/private/tmp/claude-501/-Users-zanafaroqhado-Downloads-flkrdstudio-project-router-/c411b843-c293-473a-91be-03799a46def1/scratchpad/assets/login.png"/>
          <p:cNvPicPr>
            <a:picLocks noChangeAspect="1"/>
          </p:cNvPicPr>
          <p:nvPr/>
        </p:nvPicPr>
        <p:blipFill>
          <a:blip r:embed="rId3"/>
          <a:stretch>
            <a:fillRect/>
          </a:stretch>
        </p:blipFill>
        <p:spPr>
          <a:xfrm>
            <a:off x="640080" y="2029968"/>
            <a:ext cx="4206240" cy="2377440"/>
          </a:xfrm>
          <a:prstGeom prst="rect">
            <a:avLst/>
          </a:prstGeom>
        </p:spPr>
      </p:pic>
      <p:pic>
        <p:nvPicPr>
          <p:cNvPr id="17" name="!!hand~pulse" descr="/private/tmp/claude-501/-Users-zanafaroqhado-Downloads-flkrdstudio-project-router-/c411b843-c293-473a-91be-03799a46def1/scratchpad/assets/image5.png"/>
          <p:cNvPicPr>
            <a:picLocks noChangeAspect="1"/>
          </p:cNvPicPr>
          <p:nvPr/>
        </p:nvPicPr>
        <p:blipFill>
          <a:blip r:embed="rId4"/>
          <a:stretch>
            <a:fillRect/>
          </a:stretch>
        </p:blipFill>
        <p:spPr>
          <a:xfrm>
            <a:off x="2514600" y="3246120"/>
            <a:ext cx="640080" cy="640080"/>
          </a:xfrm>
          <a:prstGeom prst="rect">
            <a:avLst/>
          </a:prstGeom>
        </p:spPr>
      </p:pic>
      <p:sp>
        <p:nvSpPr>
          <p:cNvPr id="18" name="A06-rise-105"/>
          <p:cNvSpPr/>
          <p:nvPr/>
        </p:nvSpPr>
        <p:spPr>
          <a:xfrm>
            <a:off x="5257800" y="1371600"/>
            <a:ext cx="3383280" cy="6400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9" name="A06-rise-106"/>
          <p:cNvSpPr/>
          <p:nvPr/>
        </p:nvSpPr>
        <p:spPr>
          <a:xfrm>
            <a:off x="8119872" y="1463040"/>
            <a:ext cx="457200" cy="457200"/>
          </a:xfrm>
          <a:prstGeom prst="ellipse">
            <a:avLst/>
          </a:prstGeom>
          <a:solidFill>
            <a:srgbClr val="E17E3F"/>
          </a:solidFill>
          <a:ln w="19050">
            <a:solidFill>
              <a:srgbClr val="000000"/>
            </a:solidFill>
            <a:prstDash val="solid"/>
          </a:ln>
          <a:effectLst>
            <a:outerShdw blurRad="101600" dist="25400" dir="2700000" algn="bl" rotWithShape="0">
              <a:srgbClr val="000000">
                <a:alpha val="100000"/>
              </a:srgbClr>
            </a:outerShdw>
          </a:effectLst>
        </p:spPr>
      </p:sp>
      <p:sp>
        <p:nvSpPr>
          <p:cNvPr id="20" name="A06-rise-107"/>
          <p:cNvSpPr txBox="1"/>
          <p:nvPr/>
        </p:nvSpPr>
        <p:spPr>
          <a:xfrm>
            <a:off x="8119872" y="1463040"/>
            <a:ext cx="457200" cy="457200"/>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1</a:t>
            </a:r>
            <a:endParaRPr lang="en-US" sz="1800" dirty="0"/>
          </a:p>
        </p:txBody>
      </p:sp>
      <p:sp>
        <p:nvSpPr>
          <p:cNvPr id="21" name="A06-rise-108"/>
          <p:cNvSpPr txBox="1"/>
          <p:nvPr/>
        </p:nvSpPr>
        <p:spPr>
          <a:xfrm>
            <a:off x="5376672" y="1408176"/>
            <a:ext cx="2651760" cy="566928"/>
          </a:xfrm>
          <a:prstGeom prst="rect">
            <a:avLst/>
          </a:prstGeom>
          <a:noFill/>
          <a:ln/>
        </p:spPr>
        <p:txBody>
          <a:bodyPr wrap="square" lIns="0" tIns="0" rIns="0" bIns="0" rtlCol="0" anchor="ctr"/>
          <a:lstStyle/>
          <a:p>
            <a:pPr marL="0" indent="0" algn="r" rtl="1">
              <a:buNone/>
            </a:pPr>
            <a:r>
              <a:rPr lang="ku-Arab-IQ" altLang="en-US" sz="1450" b="1" dirty="0">
                <a:solidFill>
                  <a:srgbClr val="000000"/>
                </a:solidFill>
                <a:latin typeface="Zain" pitchFamily="34" charset="0"/>
                <a:ea typeface="Zain"/>
                <a:cs typeface="Zain"/>
              </a:rPr>
              <a:t>ناونیشانی ڕاوتەر لە براوزەر بنووسە</a:t>
            </a:r>
            <a:endParaRPr lang="ku-Arab-IQ" sz="1450" dirty="0"/>
          </a:p>
        </p:txBody>
      </p:sp>
      <p:sp>
        <p:nvSpPr>
          <p:cNvPr id="22" name="A07-rise-109"/>
          <p:cNvSpPr/>
          <p:nvPr/>
        </p:nvSpPr>
        <p:spPr>
          <a:xfrm>
            <a:off x="5257800" y="2148840"/>
            <a:ext cx="3383280" cy="6400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3" name="A07-rise-110"/>
          <p:cNvSpPr/>
          <p:nvPr/>
        </p:nvSpPr>
        <p:spPr>
          <a:xfrm>
            <a:off x="8119872" y="2240280"/>
            <a:ext cx="457200" cy="457200"/>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24" name="A07-rise-111"/>
          <p:cNvSpPr txBox="1"/>
          <p:nvPr/>
        </p:nvSpPr>
        <p:spPr>
          <a:xfrm>
            <a:off x="8119872" y="2240280"/>
            <a:ext cx="457200" cy="457200"/>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2</a:t>
            </a:r>
            <a:endParaRPr lang="en-US" sz="1800" dirty="0"/>
          </a:p>
        </p:txBody>
      </p:sp>
      <p:sp>
        <p:nvSpPr>
          <p:cNvPr id="25" name="A07-rise-112"/>
          <p:cNvSpPr txBox="1"/>
          <p:nvPr/>
        </p:nvSpPr>
        <p:spPr>
          <a:xfrm>
            <a:off x="5376672" y="2185416"/>
            <a:ext cx="2651760" cy="566928"/>
          </a:xfrm>
          <a:prstGeom prst="rect">
            <a:avLst/>
          </a:prstGeom>
          <a:noFill/>
          <a:ln/>
        </p:spPr>
        <p:txBody>
          <a:bodyPr wrap="square" lIns="0" tIns="0" rIns="0" bIns="0" rtlCol="0" anchor="ctr"/>
          <a:lstStyle/>
          <a:p>
            <a:pPr marL="0" indent="0" algn="r" rtl="1">
              <a:buNone/>
            </a:pPr>
            <a:r>
              <a:rPr lang="ku-Arab-IQ" altLang="en-US" sz="1450" b="1" dirty="0">
                <a:solidFill>
                  <a:srgbClr val="000000"/>
                </a:solidFill>
                <a:latin typeface="Zain" pitchFamily="34" charset="0"/>
                <a:ea typeface="Zain"/>
                <a:cs typeface="Zain"/>
              </a:rPr>
              <a:t>زانیارییەکانی چوونەژوورەوە بنووسە</a:t>
            </a:r>
            <a:endParaRPr lang="ku-Arab-IQ" sz="1450" dirty="0"/>
          </a:p>
        </p:txBody>
      </p:sp>
      <p:sp>
        <p:nvSpPr>
          <p:cNvPr id="26" name="A08-rise-113"/>
          <p:cNvSpPr/>
          <p:nvPr/>
        </p:nvSpPr>
        <p:spPr>
          <a:xfrm>
            <a:off x="5257800" y="2926080"/>
            <a:ext cx="3383280" cy="6400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7" name="A08-rise-114"/>
          <p:cNvSpPr/>
          <p:nvPr/>
        </p:nvSpPr>
        <p:spPr>
          <a:xfrm>
            <a:off x="8119872" y="3017520"/>
            <a:ext cx="457200" cy="457200"/>
          </a:xfrm>
          <a:prstGeom prst="ellipse">
            <a:avLst/>
          </a:prstGeom>
          <a:solidFill>
            <a:srgbClr val="E17E3F"/>
          </a:solidFill>
          <a:ln w="19050">
            <a:solidFill>
              <a:srgbClr val="000000"/>
            </a:solidFill>
            <a:prstDash val="solid"/>
          </a:ln>
          <a:effectLst>
            <a:outerShdw blurRad="101600" dist="25400" dir="2700000" algn="bl" rotWithShape="0">
              <a:srgbClr val="000000">
                <a:alpha val="100000"/>
              </a:srgbClr>
            </a:outerShdw>
          </a:effectLst>
        </p:spPr>
      </p:sp>
      <p:sp>
        <p:nvSpPr>
          <p:cNvPr id="28" name="A08-rise-115"/>
          <p:cNvSpPr txBox="1"/>
          <p:nvPr/>
        </p:nvSpPr>
        <p:spPr>
          <a:xfrm>
            <a:off x="8119872" y="3017520"/>
            <a:ext cx="457200" cy="457200"/>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3</a:t>
            </a:r>
            <a:endParaRPr lang="en-US" sz="1800" dirty="0"/>
          </a:p>
        </p:txBody>
      </p:sp>
      <p:sp>
        <p:nvSpPr>
          <p:cNvPr id="29" name="A08-rise-116"/>
          <p:cNvSpPr txBox="1"/>
          <p:nvPr/>
        </p:nvSpPr>
        <p:spPr>
          <a:xfrm>
            <a:off x="5376672" y="2962656"/>
            <a:ext cx="2651760" cy="566928"/>
          </a:xfrm>
          <a:prstGeom prst="rect">
            <a:avLst/>
          </a:prstGeom>
          <a:noFill/>
          <a:ln/>
        </p:spPr>
        <p:txBody>
          <a:bodyPr wrap="square" lIns="0" tIns="0" rIns="0" bIns="0" rtlCol="0" anchor="ctr"/>
          <a:lstStyle/>
          <a:p>
            <a:pPr marL="0" indent="0" algn="r" rtl="1">
              <a:buNone/>
            </a:pPr>
            <a:r>
              <a:rPr lang="ku-Arab-IQ" altLang="en-US" sz="1450" b="1" dirty="0">
                <a:solidFill>
                  <a:srgbClr val="000000"/>
                </a:solidFill>
                <a:latin typeface="Zain" pitchFamily="34" charset="0"/>
                <a:ea typeface="Zain"/>
                <a:cs typeface="Zain"/>
              </a:rPr>
              <a:t>زانیارییەکان لەسەر ستیکەر یان لای بەڕێوەبەرن</a:t>
            </a:r>
            <a:endParaRPr lang="ku-Arab-IQ" sz="1450" dirty="0"/>
          </a:p>
        </p:txBody>
      </p:sp>
      <p:sp>
        <p:nvSpPr>
          <p:cNvPr id="30" name="A09-rise-117"/>
          <p:cNvSpPr/>
          <p:nvPr/>
        </p:nvSpPr>
        <p:spPr>
          <a:xfrm>
            <a:off x="5257800" y="3703320"/>
            <a:ext cx="3383280" cy="6400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31" name="A09-rise-118"/>
          <p:cNvSpPr/>
          <p:nvPr/>
        </p:nvSpPr>
        <p:spPr>
          <a:xfrm>
            <a:off x="8119872" y="3794760"/>
            <a:ext cx="457200" cy="457200"/>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32" name="A09-rise-119"/>
          <p:cNvSpPr txBox="1"/>
          <p:nvPr/>
        </p:nvSpPr>
        <p:spPr>
          <a:xfrm>
            <a:off x="8119872" y="3794760"/>
            <a:ext cx="457200" cy="457200"/>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4</a:t>
            </a:r>
            <a:endParaRPr lang="en-US" sz="1800" dirty="0"/>
          </a:p>
        </p:txBody>
      </p:sp>
      <p:sp>
        <p:nvSpPr>
          <p:cNvPr id="33" name="A09-rise-120"/>
          <p:cNvSpPr txBox="1"/>
          <p:nvPr/>
        </p:nvSpPr>
        <p:spPr>
          <a:xfrm>
            <a:off x="5376672" y="3739896"/>
            <a:ext cx="2651760" cy="566928"/>
          </a:xfrm>
          <a:prstGeom prst="rect">
            <a:avLst/>
          </a:prstGeom>
          <a:noFill/>
          <a:ln/>
        </p:spPr>
        <p:txBody>
          <a:bodyPr wrap="square" lIns="0" tIns="0" rIns="0" bIns="0" rtlCol="0" anchor="ctr"/>
          <a:lstStyle/>
          <a:p>
            <a:pPr marL="0" indent="0" algn="r" rtl="1">
              <a:buNone/>
            </a:pPr>
            <a:r>
              <a:rPr lang="ku-Arab-IQ" altLang="en-US" sz="1450" b="1" dirty="0">
                <a:solidFill>
                  <a:srgbClr val="000000"/>
                </a:solidFill>
                <a:latin typeface="Zain" pitchFamily="34" charset="0"/>
                <a:ea typeface="Zain"/>
                <a:cs typeface="Zain"/>
              </a:rPr>
              <a:t>Login دابگرە بۆ کردنەوەی ڕێکخستنەکان</a:t>
            </a:r>
            <a:endParaRPr lang="ku-Arab-IQ" sz="1450" dirty="0"/>
          </a:p>
        </p:txBody>
      </p:sp>
      <p:sp>
        <p:nvSpPr>
          <p:cNvPr id="34"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05</a:t>
            </a:r>
            <a:endParaRPr lang="en-US" sz="6400" dirty="0"/>
          </a:p>
        </p:txBody>
      </p:sp>
      <p:sp>
        <p:nvSpPr>
          <p:cNvPr id="35"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6" name="!!prog"/>
          <p:cNvSpPr/>
          <p:nvPr/>
        </p:nvSpPr>
        <p:spPr>
          <a:xfrm>
            <a:off x="5989320" y="4837176"/>
            <a:ext cx="310896" cy="128016"/>
          </a:xfrm>
          <a:prstGeom prst="roundRect">
            <a:avLst>
              <a:gd name="adj" fmla="val 50000"/>
            </a:avLst>
          </a:prstGeom>
          <a:solidFill>
            <a:srgbClr val="5AE1D2"/>
          </a:solidFill>
          <a:ln w="12700">
            <a:solidFill>
              <a:srgbClr val="000000"/>
            </a:solidFill>
            <a:prstDash val="solid"/>
          </a:ln>
        </p:spPr>
      </p:sp>
      <p:sp>
        <p:nvSpPr>
          <p:cNvPr id="37"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38"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05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additive="base">
                                        <p:cTn id="23" dur="650" fill="hold"/>
                                        <p:tgtEl>
                                          <p:spTgt spid="1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11"/>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400"/>
                                        <p:tgtEl>
                                          <p:spTgt spid="12"/>
                                        </p:tgtEl>
                                      </p:cBhvr>
                                    </p:animEffect>
                                    <p:anim calcmode="lin" valueType="num">
                                      <p:cBhvr additive="base">
                                        <p:cTn id="28"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30" presetID="53" presetClass="entr" presetSubtype="16" decel="100000" fill="hold" grpId="0" nodeType="withEffect">
                                  <p:stCondLst>
                                    <p:cond delay="3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anim calcmode="lin" valueType="num">
                                      <p:cBhvr additive="base">
                                        <p:cTn id="33"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4"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5" presetID="22" presetClass="entr" presetSubtype="8"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800"/>
                                        <p:tgtEl>
                                          <p:spTgt spid="14"/>
                                        </p:tgtEl>
                                      </p:cBhvr>
                                    </p:animEffect>
                                  </p:childTnLst>
                                </p:cTn>
                              </p:par>
                              <p:par>
                                <p:cTn id="38" presetID="22" presetClass="entr" presetSubtype="8" decel="100000" fill="hold" grpId="0" nodeType="withEffect">
                                  <p:stCondLst>
                                    <p:cond delay="58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800"/>
                                        <p:tgtEl>
                                          <p:spTgt spid="15"/>
                                        </p:tgtEl>
                                      </p:cBhvr>
                                    </p:animEffect>
                                  </p:childTnLst>
                                </p:cTn>
                              </p:par>
                              <p:par>
                                <p:cTn id="41" presetID="10" presetClass="entr" presetSubtype="0" decel="100000" fill="hold" nodeType="withEffect">
                                  <p:stCondLst>
                                    <p:cond delay="81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700"/>
                                        <p:tgtEl>
                                          <p:spTgt spid="16"/>
                                        </p:tgtEl>
                                      </p:cBhvr>
                                    </p:animEffect>
                                  </p:childTnLst>
                                </p:cTn>
                              </p:par>
                              <p:par>
                                <p:cTn id="44" presetID="42" presetClass="entr" presetSubtype="0" decel="100000" fill="hold" grpId="0" nodeType="withEffect">
                                  <p:stCondLst>
                                    <p:cond delay="104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700"/>
                                        <p:tgtEl>
                                          <p:spTgt spid="18"/>
                                        </p:tgtEl>
                                      </p:cBhvr>
                                    </p:animEffect>
                                    <p:anim calcmode="lin" valueType="num">
                                      <p:cBhvr additive="base">
                                        <p:cTn id="47" dur="700" fill="hold"/>
                                        <p:tgtEl>
                                          <p:spTgt spid="18"/>
                                        </p:tgtEl>
                                        <p:attrNameLst>
                                          <p:attrName>ppt_x</p:attrName>
                                        </p:attrNameLst>
                                      </p:cBhvr>
                                      <p:tavLst>
                                        <p:tav tm="0">
                                          <p:val>
                                            <p:strVal val="#ppt_x"/>
                                          </p:val>
                                        </p:tav>
                                        <p:tav tm="100000">
                                          <p:val>
                                            <p:strVal val="#ppt_x"/>
                                          </p:val>
                                        </p:tav>
                                      </p:tavLst>
                                    </p:anim>
                                    <p:anim calcmode="lin" valueType="num">
                                      <p:cBhvr additive="base">
                                        <p:cTn id="48" dur="700" fill="hold"/>
                                        <p:tgtEl>
                                          <p:spTgt spid="18"/>
                                        </p:tgtEl>
                                        <p:attrNameLst>
                                          <p:attrName>ppt_y</p:attrName>
                                        </p:attrNameLst>
                                      </p:cBhvr>
                                      <p:tavLst>
                                        <p:tav tm="0">
                                          <p:val>
                                            <p:strVal val="#ppt_y+.06"/>
                                          </p:val>
                                        </p:tav>
                                        <p:tav tm="100000">
                                          <p:val>
                                            <p:strVal val="#ppt_y"/>
                                          </p:val>
                                        </p:tav>
                                      </p:tavLst>
                                    </p:anim>
                                  </p:childTnLst>
                                </p:cTn>
                              </p:par>
                              <p:par>
                                <p:cTn id="49" presetID="42" presetClass="entr" presetSubtype="0" decel="100000" fill="hold" grpId="0" nodeType="withEffect">
                                  <p:stCondLst>
                                    <p:cond delay="104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700"/>
                                        <p:tgtEl>
                                          <p:spTgt spid="19"/>
                                        </p:tgtEl>
                                      </p:cBhvr>
                                    </p:animEffect>
                                    <p:anim calcmode="lin" valueType="num">
                                      <p:cBhvr additive="base">
                                        <p:cTn id="52" dur="700" fill="hold"/>
                                        <p:tgtEl>
                                          <p:spTgt spid="19"/>
                                        </p:tgtEl>
                                        <p:attrNameLst>
                                          <p:attrName>ppt_x</p:attrName>
                                        </p:attrNameLst>
                                      </p:cBhvr>
                                      <p:tavLst>
                                        <p:tav tm="0">
                                          <p:val>
                                            <p:strVal val="#ppt_x"/>
                                          </p:val>
                                        </p:tav>
                                        <p:tav tm="100000">
                                          <p:val>
                                            <p:strVal val="#ppt_x"/>
                                          </p:val>
                                        </p:tav>
                                      </p:tavLst>
                                    </p:anim>
                                    <p:anim calcmode="lin" valueType="num">
                                      <p:cBhvr additive="base">
                                        <p:cTn id="53" dur="700" fill="hold"/>
                                        <p:tgtEl>
                                          <p:spTgt spid="19"/>
                                        </p:tgtEl>
                                        <p:attrNameLst>
                                          <p:attrName>ppt_y</p:attrName>
                                        </p:attrNameLst>
                                      </p:cBhvr>
                                      <p:tavLst>
                                        <p:tav tm="0">
                                          <p:val>
                                            <p:strVal val="#ppt_y+.06"/>
                                          </p:val>
                                        </p:tav>
                                        <p:tav tm="100000">
                                          <p:val>
                                            <p:strVal val="#ppt_y"/>
                                          </p:val>
                                        </p:tav>
                                      </p:tavLst>
                                    </p:anim>
                                  </p:childTnLst>
                                </p:cTn>
                              </p:par>
                              <p:par>
                                <p:cTn id="54" presetID="42" presetClass="entr" presetSubtype="0" decel="100000" fill="hold" grpId="0" nodeType="withEffect">
                                  <p:stCondLst>
                                    <p:cond delay="104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700"/>
                                        <p:tgtEl>
                                          <p:spTgt spid="20"/>
                                        </p:tgtEl>
                                      </p:cBhvr>
                                    </p:animEffect>
                                    <p:anim calcmode="lin" valueType="num">
                                      <p:cBhvr additive="base">
                                        <p:cTn id="57" dur="700" fill="hold"/>
                                        <p:tgtEl>
                                          <p:spTgt spid="20"/>
                                        </p:tgtEl>
                                        <p:attrNameLst>
                                          <p:attrName>ppt_x</p:attrName>
                                        </p:attrNameLst>
                                      </p:cBhvr>
                                      <p:tavLst>
                                        <p:tav tm="0">
                                          <p:val>
                                            <p:strVal val="#ppt_x"/>
                                          </p:val>
                                        </p:tav>
                                        <p:tav tm="100000">
                                          <p:val>
                                            <p:strVal val="#ppt_x"/>
                                          </p:val>
                                        </p:tav>
                                      </p:tavLst>
                                    </p:anim>
                                    <p:anim calcmode="lin" valueType="num">
                                      <p:cBhvr additive="base">
                                        <p:cTn id="58" dur="700" fill="hold"/>
                                        <p:tgtEl>
                                          <p:spTgt spid="20"/>
                                        </p:tgtEl>
                                        <p:attrNameLst>
                                          <p:attrName>ppt_y</p:attrName>
                                        </p:attrNameLst>
                                      </p:cBhvr>
                                      <p:tavLst>
                                        <p:tav tm="0">
                                          <p:val>
                                            <p:strVal val="#ppt_y+.06"/>
                                          </p:val>
                                        </p:tav>
                                        <p:tav tm="100000">
                                          <p:val>
                                            <p:strVal val="#ppt_y"/>
                                          </p:val>
                                        </p:tav>
                                      </p:tavLst>
                                    </p:anim>
                                  </p:childTnLst>
                                </p:cTn>
                              </p:par>
                              <p:par>
                                <p:cTn id="59" presetID="42" presetClass="entr" presetSubtype="0" decel="100000" fill="hold" grpId="0" nodeType="withEffect">
                                  <p:stCondLst>
                                    <p:cond delay="1040"/>
                                  </p:stCondLst>
                                  <p:iterate type="wd">
                                    <p:tmPct val="7000"/>
                                  </p:iterate>
                                  <p:childTnLst>
                                    <p:set>
                                      <p:cBhvr>
                                        <p:cTn id="60" dur="1" fill="hold">
                                          <p:stCondLst>
                                            <p:cond delay="0"/>
                                          </p:stCondLst>
                                        </p:cTn>
                                        <p:tgtEl>
                                          <p:spTgt spid="21"/>
                                        </p:tgtEl>
                                        <p:attrNameLst>
                                          <p:attrName>style.visibility</p:attrName>
                                        </p:attrNameLst>
                                      </p:cBhvr>
                                      <p:to>
                                        <p:strVal val="visible"/>
                                      </p:to>
                                    </p:set>
                                    <p:animEffect transition="in" filter="fade">
                                      <p:cBhvr>
                                        <p:cTn id="61" dur="700"/>
                                        <p:tgtEl>
                                          <p:spTgt spid="21"/>
                                        </p:tgtEl>
                                      </p:cBhvr>
                                    </p:animEffect>
                                    <p:anim calcmode="lin" valueType="num">
                                      <p:cBhvr additive="base">
                                        <p:cTn id="62" dur="700" fill="hold"/>
                                        <p:tgtEl>
                                          <p:spTgt spid="21"/>
                                        </p:tgtEl>
                                        <p:attrNameLst>
                                          <p:attrName>ppt_x</p:attrName>
                                        </p:attrNameLst>
                                      </p:cBhvr>
                                      <p:tavLst>
                                        <p:tav tm="0">
                                          <p:val>
                                            <p:strVal val="#ppt_x"/>
                                          </p:val>
                                        </p:tav>
                                        <p:tav tm="100000">
                                          <p:val>
                                            <p:strVal val="#ppt_x"/>
                                          </p:val>
                                        </p:tav>
                                      </p:tavLst>
                                    </p:anim>
                                    <p:anim calcmode="lin" valueType="num">
                                      <p:cBhvr additive="base">
                                        <p:cTn id="63" dur="700" fill="hold"/>
                                        <p:tgtEl>
                                          <p:spTgt spid="21"/>
                                        </p:tgtEl>
                                        <p:attrNameLst>
                                          <p:attrName>ppt_y</p:attrName>
                                        </p:attrNameLst>
                                      </p:cBhvr>
                                      <p:tavLst>
                                        <p:tav tm="0">
                                          <p:val>
                                            <p:strVal val="#ppt_y+.06"/>
                                          </p:val>
                                        </p:tav>
                                        <p:tav tm="100000">
                                          <p:val>
                                            <p:strVal val="#ppt_y"/>
                                          </p:val>
                                        </p:tav>
                                      </p:tavLst>
                                    </p:anim>
                                  </p:childTnLst>
                                </p:cTn>
                              </p:par>
                              <p:par>
                                <p:cTn id="64" presetID="42" presetClass="entr" presetSubtype="0" decel="100000" fill="hold" grpId="0" nodeType="withEffect">
                                  <p:stCondLst>
                                    <p:cond delay="127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700"/>
                                        <p:tgtEl>
                                          <p:spTgt spid="22"/>
                                        </p:tgtEl>
                                      </p:cBhvr>
                                    </p:animEffect>
                                    <p:anim calcmode="lin" valueType="num">
                                      <p:cBhvr additive="base">
                                        <p:cTn id="67" dur="700" fill="hold"/>
                                        <p:tgtEl>
                                          <p:spTgt spid="22"/>
                                        </p:tgtEl>
                                        <p:attrNameLst>
                                          <p:attrName>ppt_x</p:attrName>
                                        </p:attrNameLst>
                                      </p:cBhvr>
                                      <p:tavLst>
                                        <p:tav tm="0">
                                          <p:val>
                                            <p:strVal val="#ppt_x"/>
                                          </p:val>
                                        </p:tav>
                                        <p:tav tm="100000">
                                          <p:val>
                                            <p:strVal val="#ppt_x"/>
                                          </p:val>
                                        </p:tav>
                                      </p:tavLst>
                                    </p:anim>
                                    <p:anim calcmode="lin" valueType="num">
                                      <p:cBhvr additive="base">
                                        <p:cTn id="68" dur="700" fill="hold"/>
                                        <p:tgtEl>
                                          <p:spTgt spid="22"/>
                                        </p:tgtEl>
                                        <p:attrNameLst>
                                          <p:attrName>ppt_y</p:attrName>
                                        </p:attrNameLst>
                                      </p:cBhvr>
                                      <p:tavLst>
                                        <p:tav tm="0">
                                          <p:val>
                                            <p:strVal val="#ppt_y+.06"/>
                                          </p:val>
                                        </p:tav>
                                        <p:tav tm="100000">
                                          <p:val>
                                            <p:strVal val="#ppt_y"/>
                                          </p:val>
                                        </p:tav>
                                      </p:tavLst>
                                    </p:anim>
                                  </p:childTnLst>
                                </p:cTn>
                              </p:par>
                              <p:par>
                                <p:cTn id="69" presetID="42" presetClass="entr" presetSubtype="0" decel="100000" fill="hold" grpId="0" nodeType="withEffect">
                                  <p:stCondLst>
                                    <p:cond delay="127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700"/>
                                        <p:tgtEl>
                                          <p:spTgt spid="23"/>
                                        </p:tgtEl>
                                      </p:cBhvr>
                                    </p:animEffect>
                                    <p:anim calcmode="lin" valueType="num">
                                      <p:cBhvr additive="base">
                                        <p:cTn id="72" dur="700" fill="hold"/>
                                        <p:tgtEl>
                                          <p:spTgt spid="23"/>
                                        </p:tgtEl>
                                        <p:attrNameLst>
                                          <p:attrName>ppt_x</p:attrName>
                                        </p:attrNameLst>
                                      </p:cBhvr>
                                      <p:tavLst>
                                        <p:tav tm="0">
                                          <p:val>
                                            <p:strVal val="#ppt_x"/>
                                          </p:val>
                                        </p:tav>
                                        <p:tav tm="100000">
                                          <p:val>
                                            <p:strVal val="#ppt_x"/>
                                          </p:val>
                                        </p:tav>
                                      </p:tavLst>
                                    </p:anim>
                                    <p:anim calcmode="lin" valueType="num">
                                      <p:cBhvr additive="base">
                                        <p:cTn id="73" dur="700" fill="hold"/>
                                        <p:tgtEl>
                                          <p:spTgt spid="23"/>
                                        </p:tgtEl>
                                        <p:attrNameLst>
                                          <p:attrName>ppt_y</p:attrName>
                                        </p:attrNameLst>
                                      </p:cBhvr>
                                      <p:tavLst>
                                        <p:tav tm="0">
                                          <p:val>
                                            <p:strVal val="#ppt_y+.06"/>
                                          </p:val>
                                        </p:tav>
                                        <p:tav tm="100000">
                                          <p:val>
                                            <p:strVal val="#ppt_y"/>
                                          </p:val>
                                        </p:tav>
                                      </p:tavLst>
                                    </p:anim>
                                  </p:childTnLst>
                                </p:cTn>
                              </p:par>
                              <p:par>
                                <p:cTn id="74" presetID="42" presetClass="entr" presetSubtype="0" decel="100000" fill="hold" grpId="0" nodeType="withEffect">
                                  <p:stCondLst>
                                    <p:cond delay="127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700"/>
                                        <p:tgtEl>
                                          <p:spTgt spid="24"/>
                                        </p:tgtEl>
                                      </p:cBhvr>
                                    </p:animEffect>
                                    <p:anim calcmode="lin" valueType="num">
                                      <p:cBhvr additive="base">
                                        <p:cTn id="77" dur="700" fill="hold"/>
                                        <p:tgtEl>
                                          <p:spTgt spid="24"/>
                                        </p:tgtEl>
                                        <p:attrNameLst>
                                          <p:attrName>ppt_x</p:attrName>
                                        </p:attrNameLst>
                                      </p:cBhvr>
                                      <p:tavLst>
                                        <p:tav tm="0">
                                          <p:val>
                                            <p:strVal val="#ppt_x"/>
                                          </p:val>
                                        </p:tav>
                                        <p:tav tm="100000">
                                          <p:val>
                                            <p:strVal val="#ppt_x"/>
                                          </p:val>
                                        </p:tav>
                                      </p:tavLst>
                                    </p:anim>
                                    <p:anim calcmode="lin" valueType="num">
                                      <p:cBhvr additive="base">
                                        <p:cTn id="78" dur="700" fill="hold"/>
                                        <p:tgtEl>
                                          <p:spTgt spid="24"/>
                                        </p:tgtEl>
                                        <p:attrNameLst>
                                          <p:attrName>ppt_y</p:attrName>
                                        </p:attrNameLst>
                                      </p:cBhvr>
                                      <p:tavLst>
                                        <p:tav tm="0">
                                          <p:val>
                                            <p:strVal val="#ppt_y+.06"/>
                                          </p:val>
                                        </p:tav>
                                        <p:tav tm="100000">
                                          <p:val>
                                            <p:strVal val="#ppt_y"/>
                                          </p:val>
                                        </p:tav>
                                      </p:tavLst>
                                    </p:anim>
                                  </p:childTnLst>
                                </p:cTn>
                              </p:par>
                              <p:par>
                                <p:cTn id="79" presetID="42" presetClass="entr" presetSubtype="0" decel="100000" fill="hold" grpId="0" nodeType="withEffect">
                                  <p:stCondLst>
                                    <p:cond delay="127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700"/>
                                        <p:tgtEl>
                                          <p:spTgt spid="25"/>
                                        </p:tgtEl>
                                      </p:cBhvr>
                                    </p:animEffect>
                                    <p:anim calcmode="lin" valueType="num">
                                      <p:cBhvr additive="base">
                                        <p:cTn id="82" dur="700" fill="hold"/>
                                        <p:tgtEl>
                                          <p:spTgt spid="25"/>
                                        </p:tgtEl>
                                        <p:attrNameLst>
                                          <p:attrName>ppt_x</p:attrName>
                                        </p:attrNameLst>
                                      </p:cBhvr>
                                      <p:tavLst>
                                        <p:tav tm="0">
                                          <p:val>
                                            <p:strVal val="#ppt_x"/>
                                          </p:val>
                                        </p:tav>
                                        <p:tav tm="100000">
                                          <p:val>
                                            <p:strVal val="#ppt_x"/>
                                          </p:val>
                                        </p:tav>
                                      </p:tavLst>
                                    </p:anim>
                                    <p:anim calcmode="lin" valueType="num">
                                      <p:cBhvr additive="base">
                                        <p:cTn id="83" dur="700" fill="hold"/>
                                        <p:tgtEl>
                                          <p:spTgt spid="25"/>
                                        </p:tgtEl>
                                        <p:attrNameLst>
                                          <p:attrName>ppt_y</p:attrName>
                                        </p:attrNameLst>
                                      </p:cBhvr>
                                      <p:tavLst>
                                        <p:tav tm="0">
                                          <p:val>
                                            <p:strVal val="#ppt_y+.06"/>
                                          </p:val>
                                        </p:tav>
                                        <p:tav tm="100000">
                                          <p:val>
                                            <p:strVal val="#ppt_y"/>
                                          </p:val>
                                        </p:tav>
                                      </p:tavLst>
                                    </p:anim>
                                  </p:childTnLst>
                                </p:cTn>
                              </p:par>
                              <p:par>
                                <p:cTn id="84" presetID="42" presetClass="entr" presetSubtype="0" decel="100000" fill="hold" grpId="0" nodeType="withEffect">
                                  <p:stCondLst>
                                    <p:cond delay="150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700"/>
                                        <p:tgtEl>
                                          <p:spTgt spid="26"/>
                                        </p:tgtEl>
                                      </p:cBhvr>
                                    </p:animEffect>
                                    <p:anim calcmode="lin" valueType="num">
                                      <p:cBhvr additive="base">
                                        <p:cTn id="87" dur="700" fill="hold"/>
                                        <p:tgtEl>
                                          <p:spTgt spid="26"/>
                                        </p:tgtEl>
                                        <p:attrNameLst>
                                          <p:attrName>ppt_x</p:attrName>
                                        </p:attrNameLst>
                                      </p:cBhvr>
                                      <p:tavLst>
                                        <p:tav tm="0">
                                          <p:val>
                                            <p:strVal val="#ppt_x"/>
                                          </p:val>
                                        </p:tav>
                                        <p:tav tm="100000">
                                          <p:val>
                                            <p:strVal val="#ppt_x"/>
                                          </p:val>
                                        </p:tav>
                                      </p:tavLst>
                                    </p:anim>
                                    <p:anim calcmode="lin" valueType="num">
                                      <p:cBhvr additive="base">
                                        <p:cTn id="88" dur="700" fill="hold"/>
                                        <p:tgtEl>
                                          <p:spTgt spid="26"/>
                                        </p:tgtEl>
                                        <p:attrNameLst>
                                          <p:attrName>ppt_y</p:attrName>
                                        </p:attrNameLst>
                                      </p:cBhvr>
                                      <p:tavLst>
                                        <p:tav tm="0">
                                          <p:val>
                                            <p:strVal val="#ppt_y+.06"/>
                                          </p:val>
                                        </p:tav>
                                        <p:tav tm="100000">
                                          <p:val>
                                            <p:strVal val="#ppt_y"/>
                                          </p:val>
                                        </p:tav>
                                      </p:tavLst>
                                    </p:anim>
                                  </p:childTnLst>
                                </p:cTn>
                              </p:par>
                              <p:par>
                                <p:cTn id="89" presetID="42" presetClass="entr" presetSubtype="0" decel="100000" fill="hold" grpId="0" nodeType="withEffect">
                                  <p:stCondLst>
                                    <p:cond delay="15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700"/>
                                        <p:tgtEl>
                                          <p:spTgt spid="27"/>
                                        </p:tgtEl>
                                      </p:cBhvr>
                                    </p:animEffect>
                                    <p:anim calcmode="lin" valueType="num">
                                      <p:cBhvr additive="base">
                                        <p:cTn id="92" dur="700" fill="hold"/>
                                        <p:tgtEl>
                                          <p:spTgt spid="27"/>
                                        </p:tgtEl>
                                        <p:attrNameLst>
                                          <p:attrName>ppt_x</p:attrName>
                                        </p:attrNameLst>
                                      </p:cBhvr>
                                      <p:tavLst>
                                        <p:tav tm="0">
                                          <p:val>
                                            <p:strVal val="#ppt_x"/>
                                          </p:val>
                                        </p:tav>
                                        <p:tav tm="100000">
                                          <p:val>
                                            <p:strVal val="#ppt_x"/>
                                          </p:val>
                                        </p:tav>
                                      </p:tavLst>
                                    </p:anim>
                                    <p:anim calcmode="lin" valueType="num">
                                      <p:cBhvr additive="base">
                                        <p:cTn id="93" dur="700" fill="hold"/>
                                        <p:tgtEl>
                                          <p:spTgt spid="27"/>
                                        </p:tgtEl>
                                        <p:attrNameLst>
                                          <p:attrName>ppt_y</p:attrName>
                                        </p:attrNameLst>
                                      </p:cBhvr>
                                      <p:tavLst>
                                        <p:tav tm="0">
                                          <p:val>
                                            <p:strVal val="#ppt_y+.06"/>
                                          </p:val>
                                        </p:tav>
                                        <p:tav tm="100000">
                                          <p:val>
                                            <p:strVal val="#ppt_y"/>
                                          </p:val>
                                        </p:tav>
                                      </p:tavLst>
                                    </p:anim>
                                  </p:childTnLst>
                                </p:cTn>
                              </p:par>
                              <p:par>
                                <p:cTn id="94" presetID="42" presetClass="entr" presetSubtype="0" decel="100000" fill="hold" grpId="0" nodeType="withEffect">
                                  <p:stCondLst>
                                    <p:cond delay="150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700"/>
                                        <p:tgtEl>
                                          <p:spTgt spid="28"/>
                                        </p:tgtEl>
                                      </p:cBhvr>
                                    </p:animEffect>
                                    <p:anim calcmode="lin" valueType="num">
                                      <p:cBhvr additive="base">
                                        <p:cTn id="97" dur="700" fill="hold"/>
                                        <p:tgtEl>
                                          <p:spTgt spid="28"/>
                                        </p:tgtEl>
                                        <p:attrNameLst>
                                          <p:attrName>ppt_x</p:attrName>
                                        </p:attrNameLst>
                                      </p:cBhvr>
                                      <p:tavLst>
                                        <p:tav tm="0">
                                          <p:val>
                                            <p:strVal val="#ppt_x"/>
                                          </p:val>
                                        </p:tav>
                                        <p:tav tm="100000">
                                          <p:val>
                                            <p:strVal val="#ppt_x"/>
                                          </p:val>
                                        </p:tav>
                                      </p:tavLst>
                                    </p:anim>
                                    <p:anim calcmode="lin" valueType="num">
                                      <p:cBhvr additive="base">
                                        <p:cTn id="98" dur="700" fill="hold"/>
                                        <p:tgtEl>
                                          <p:spTgt spid="28"/>
                                        </p:tgtEl>
                                        <p:attrNameLst>
                                          <p:attrName>ppt_y</p:attrName>
                                        </p:attrNameLst>
                                      </p:cBhvr>
                                      <p:tavLst>
                                        <p:tav tm="0">
                                          <p:val>
                                            <p:strVal val="#ppt_y+.06"/>
                                          </p:val>
                                        </p:tav>
                                        <p:tav tm="100000">
                                          <p:val>
                                            <p:strVal val="#ppt_y"/>
                                          </p:val>
                                        </p:tav>
                                      </p:tavLst>
                                    </p:anim>
                                  </p:childTnLst>
                                </p:cTn>
                              </p:par>
                              <p:par>
                                <p:cTn id="99" presetID="42" presetClass="entr" presetSubtype="0" decel="100000" fill="hold" grpId="0" nodeType="withEffect">
                                  <p:stCondLst>
                                    <p:cond delay="1500"/>
                                  </p:stCondLst>
                                  <p:iterate type="wd">
                                    <p:tmPct val="7000"/>
                                  </p:iterate>
                                  <p:childTnLst>
                                    <p:set>
                                      <p:cBhvr>
                                        <p:cTn id="100" dur="1" fill="hold">
                                          <p:stCondLst>
                                            <p:cond delay="0"/>
                                          </p:stCondLst>
                                        </p:cTn>
                                        <p:tgtEl>
                                          <p:spTgt spid="29"/>
                                        </p:tgtEl>
                                        <p:attrNameLst>
                                          <p:attrName>style.visibility</p:attrName>
                                        </p:attrNameLst>
                                      </p:cBhvr>
                                      <p:to>
                                        <p:strVal val="visible"/>
                                      </p:to>
                                    </p:set>
                                    <p:animEffect transition="in" filter="fade">
                                      <p:cBhvr>
                                        <p:cTn id="101" dur="700"/>
                                        <p:tgtEl>
                                          <p:spTgt spid="29"/>
                                        </p:tgtEl>
                                      </p:cBhvr>
                                    </p:animEffect>
                                    <p:anim calcmode="lin" valueType="num">
                                      <p:cBhvr additive="base">
                                        <p:cTn id="102" dur="700" fill="hold"/>
                                        <p:tgtEl>
                                          <p:spTgt spid="29"/>
                                        </p:tgtEl>
                                        <p:attrNameLst>
                                          <p:attrName>ppt_x</p:attrName>
                                        </p:attrNameLst>
                                      </p:cBhvr>
                                      <p:tavLst>
                                        <p:tav tm="0">
                                          <p:val>
                                            <p:strVal val="#ppt_x"/>
                                          </p:val>
                                        </p:tav>
                                        <p:tav tm="100000">
                                          <p:val>
                                            <p:strVal val="#ppt_x"/>
                                          </p:val>
                                        </p:tav>
                                      </p:tavLst>
                                    </p:anim>
                                    <p:anim calcmode="lin" valueType="num">
                                      <p:cBhvr additive="base">
                                        <p:cTn id="103" dur="700" fill="hold"/>
                                        <p:tgtEl>
                                          <p:spTgt spid="29"/>
                                        </p:tgtEl>
                                        <p:attrNameLst>
                                          <p:attrName>ppt_y</p:attrName>
                                        </p:attrNameLst>
                                      </p:cBhvr>
                                      <p:tavLst>
                                        <p:tav tm="0">
                                          <p:val>
                                            <p:strVal val="#ppt_y+.06"/>
                                          </p:val>
                                        </p:tav>
                                        <p:tav tm="100000">
                                          <p:val>
                                            <p:strVal val="#ppt_y"/>
                                          </p:val>
                                        </p:tav>
                                      </p:tavLst>
                                    </p:anim>
                                  </p:childTnLst>
                                </p:cTn>
                              </p:par>
                              <p:par>
                                <p:cTn id="104" presetID="42" presetClass="entr" presetSubtype="0" decel="100000" fill="hold" grpId="0" nodeType="withEffect">
                                  <p:stCondLst>
                                    <p:cond delay="173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700"/>
                                        <p:tgtEl>
                                          <p:spTgt spid="30"/>
                                        </p:tgtEl>
                                      </p:cBhvr>
                                    </p:animEffect>
                                    <p:anim calcmode="lin" valueType="num">
                                      <p:cBhvr additive="base">
                                        <p:cTn id="107" dur="700" fill="hold"/>
                                        <p:tgtEl>
                                          <p:spTgt spid="30"/>
                                        </p:tgtEl>
                                        <p:attrNameLst>
                                          <p:attrName>ppt_x</p:attrName>
                                        </p:attrNameLst>
                                      </p:cBhvr>
                                      <p:tavLst>
                                        <p:tav tm="0">
                                          <p:val>
                                            <p:strVal val="#ppt_x"/>
                                          </p:val>
                                        </p:tav>
                                        <p:tav tm="100000">
                                          <p:val>
                                            <p:strVal val="#ppt_x"/>
                                          </p:val>
                                        </p:tav>
                                      </p:tavLst>
                                    </p:anim>
                                    <p:anim calcmode="lin" valueType="num">
                                      <p:cBhvr additive="base">
                                        <p:cTn id="108" dur="700" fill="hold"/>
                                        <p:tgtEl>
                                          <p:spTgt spid="30"/>
                                        </p:tgtEl>
                                        <p:attrNameLst>
                                          <p:attrName>ppt_y</p:attrName>
                                        </p:attrNameLst>
                                      </p:cBhvr>
                                      <p:tavLst>
                                        <p:tav tm="0">
                                          <p:val>
                                            <p:strVal val="#ppt_y+.06"/>
                                          </p:val>
                                        </p:tav>
                                        <p:tav tm="100000">
                                          <p:val>
                                            <p:strVal val="#ppt_y"/>
                                          </p:val>
                                        </p:tav>
                                      </p:tavLst>
                                    </p:anim>
                                  </p:childTnLst>
                                </p:cTn>
                              </p:par>
                              <p:par>
                                <p:cTn id="109" presetID="42" presetClass="entr" presetSubtype="0" decel="100000" fill="hold" grpId="0" nodeType="withEffect">
                                  <p:stCondLst>
                                    <p:cond delay="1730"/>
                                  </p:stCondLst>
                                  <p:childTnLst>
                                    <p:set>
                                      <p:cBhvr>
                                        <p:cTn id="110" dur="1" fill="hold">
                                          <p:stCondLst>
                                            <p:cond delay="0"/>
                                          </p:stCondLst>
                                        </p:cTn>
                                        <p:tgtEl>
                                          <p:spTgt spid="31"/>
                                        </p:tgtEl>
                                        <p:attrNameLst>
                                          <p:attrName>style.visibility</p:attrName>
                                        </p:attrNameLst>
                                      </p:cBhvr>
                                      <p:to>
                                        <p:strVal val="visible"/>
                                      </p:to>
                                    </p:set>
                                    <p:animEffect transition="in" filter="fade">
                                      <p:cBhvr>
                                        <p:cTn id="111" dur="700"/>
                                        <p:tgtEl>
                                          <p:spTgt spid="31"/>
                                        </p:tgtEl>
                                      </p:cBhvr>
                                    </p:animEffect>
                                    <p:anim calcmode="lin" valueType="num">
                                      <p:cBhvr additive="base">
                                        <p:cTn id="112" dur="700" fill="hold"/>
                                        <p:tgtEl>
                                          <p:spTgt spid="31"/>
                                        </p:tgtEl>
                                        <p:attrNameLst>
                                          <p:attrName>ppt_x</p:attrName>
                                        </p:attrNameLst>
                                      </p:cBhvr>
                                      <p:tavLst>
                                        <p:tav tm="0">
                                          <p:val>
                                            <p:strVal val="#ppt_x"/>
                                          </p:val>
                                        </p:tav>
                                        <p:tav tm="100000">
                                          <p:val>
                                            <p:strVal val="#ppt_x"/>
                                          </p:val>
                                        </p:tav>
                                      </p:tavLst>
                                    </p:anim>
                                    <p:anim calcmode="lin" valueType="num">
                                      <p:cBhvr additive="base">
                                        <p:cTn id="113" dur="700" fill="hold"/>
                                        <p:tgtEl>
                                          <p:spTgt spid="31"/>
                                        </p:tgtEl>
                                        <p:attrNameLst>
                                          <p:attrName>ppt_y</p:attrName>
                                        </p:attrNameLst>
                                      </p:cBhvr>
                                      <p:tavLst>
                                        <p:tav tm="0">
                                          <p:val>
                                            <p:strVal val="#ppt_y+.06"/>
                                          </p:val>
                                        </p:tav>
                                        <p:tav tm="100000">
                                          <p:val>
                                            <p:strVal val="#ppt_y"/>
                                          </p:val>
                                        </p:tav>
                                      </p:tavLst>
                                    </p:anim>
                                  </p:childTnLst>
                                </p:cTn>
                              </p:par>
                              <p:par>
                                <p:cTn id="114" presetID="42" presetClass="entr" presetSubtype="0" decel="100000" fill="hold" grpId="0" nodeType="withEffect">
                                  <p:stCondLst>
                                    <p:cond delay="173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700"/>
                                        <p:tgtEl>
                                          <p:spTgt spid="32"/>
                                        </p:tgtEl>
                                      </p:cBhvr>
                                    </p:animEffect>
                                    <p:anim calcmode="lin" valueType="num">
                                      <p:cBhvr additive="base">
                                        <p:cTn id="117" dur="700" fill="hold"/>
                                        <p:tgtEl>
                                          <p:spTgt spid="32"/>
                                        </p:tgtEl>
                                        <p:attrNameLst>
                                          <p:attrName>ppt_x</p:attrName>
                                        </p:attrNameLst>
                                      </p:cBhvr>
                                      <p:tavLst>
                                        <p:tav tm="0">
                                          <p:val>
                                            <p:strVal val="#ppt_x"/>
                                          </p:val>
                                        </p:tav>
                                        <p:tav tm="100000">
                                          <p:val>
                                            <p:strVal val="#ppt_x"/>
                                          </p:val>
                                        </p:tav>
                                      </p:tavLst>
                                    </p:anim>
                                    <p:anim calcmode="lin" valueType="num">
                                      <p:cBhvr additive="base">
                                        <p:cTn id="118" dur="700" fill="hold"/>
                                        <p:tgtEl>
                                          <p:spTgt spid="32"/>
                                        </p:tgtEl>
                                        <p:attrNameLst>
                                          <p:attrName>ppt_y</p:attrName>
                                        </p:attrNameLst>
                                      </p:cBhvr>
                                      <p:tavLst>
                                        <p:tav tm="0">
                                          <p:val>
                                            <p:strVal val="#ppt_y+.06"/>
                                          </p:val>
                                        </p:tav>
                                        <p:tav tm="100000">
                                          <p:val>
                                            <p:strVal val="#ppt_y"/>
                                          </p:val>
                                        </p:tav>
                                      </p:tavLst>
                                    </p:anim>
                                  </p:childTnLst>
                                </p:cTn>
                              </p:par>
                              <p:par>
                                <p:cTn id="119" presetID="42" presetClass="entr" presetSubtype="0" decel="100000" fill="hold" grpId="0" nodeType="withEffect">
                                  <p:stCondLst>
                                    <p:cond delay="1730"/>
                                  </p:stCondLst>
                                  <p:iterate type="wd">
                                    <p:tmPct val="7000"/>
                                  </p:iterate>
                                  <p:childTnLst>
                                    <p:set>
                                      <p:cBhvr>
                                        <p:cTn id="120" dur="1" fill="hold">
                                          <p:stCondLst>
                                            <p:cond delay="0"/>
                                          </p:stCondLst>
                                        </p:cTn>
                                        <p:tgtEl>
                                          <p:spTgt spid="33"/>
                                        </p:tgtEl>
                                        <p:attrNameLst>
                                          <p:attrName>style.visibility</p:attrName>
                                        </p:attrNameLst>
                                      </p:cBhvr>
                                      <p:to>
                                        <p:strVal val="visible"/>
                                      </p:to>
                                    </p:set>
                                    <p:animEffect transition="in" filter="fade">
                                      <p:cBhvr>
                                        <p:cTn id="121" dur="700"/>
                                        <p:tgtEl>
                                          <p:spTgt spid="33"/>
                                        </p:tgtEl>
                                      </p:cBhvr>
                                    </p:animEffect>
                                    <p:anim calcmode="lin" valueType="num">
                                      <p:cBhvr additive="base">
                                        <p:cTn id="122" dur="700" fill="hold"/>
                                        <p:tgtEl>
                                          <p:spTgt spid="33"/>
                                        </p:tgtEl>
                                        <p:attrNameLst>
                                          <p:attrName>ppt_x</p:attrName>
                                        </p:attrNameLst>
                                      </p:cBhvr>
                                      <p:tavLst>
                                        <p:tav tm="0">
                                          <p:val>
                                            <p:strVal val="#ppt_x"/>
                                          </p:val>
                                        </p:tav>
                                        <p:tav tm="100000">
                                          <p:val>
                                            <p:strVal val="#ppt_x"/>
                                          </p:val>
                                        </p:tav>
                                      </p:tavLst>
                                    </p:anim>
                                    <p:anim calcmode="lin" valueType="num">
                                      <p:cBhvr additive="base">
                                        <p:cTn id="123" dur="700" fill="hold"/>
                                        <p:tgtEl>
                                          <p:spTgt spid="33"/>
                                        </p:tgtEl>
                                        <p:attrNameLst>
                                          <p:attrName>ppt_y</p:attrName>
                                        </p:attrNameLst>
                                      </p:cBhvr>
                                      <p:tavLst>
                                        <p:tav tm="0">
                                          <p:val>
                                            <p:strVal val="#ppt_y+.06"/>
                                          </p:val>
                                        </p:tav>
                                        <p:tav tm="100000">
                                          <p:val>
                                            <p:strVal val="#ppt_y"/>
                                          </p:val>
                                        </p:tav>
                                      </p:tavLst>
                                    </p:anim>
                                  </p:childTnLst>
                                </p:cTn>
                              </p:par>
                              <p:par>
                                <p:cTn id="124" presetID="6" presetClass="emph" presetSubtype="0" repeatCount="indefinite" accel="50000" decel="50000" autoRev="1" fill="hold" nodeType="withEffect">
                                  <p:stCondLst>
                                    <p:cond delay="0"/>
                                  </p:stCondLst>
                                  <p:childTnLst>
                                    <p:animScale>
                                      <p:cBhvr>
                                        <p:cTn id="125" dur="3500" fill="hold"/>
                                        <p:tgtEl>
                                          <p:spTgt spid="2"/>
                                        </p:tgtEl>
                                      </p:cBhvr>
                                      <p:by x="106000" y="106000"/>
                                    </p:animScale>
                                  </p:childTnLst>
                                </p:cTn>
                              </p:par>
                              <p:par>
                                <p:cTn id="126" presetID="8" presetClass="emph" presetSubtype="0" repeatCount="indefinite" fill="hold" nodeType="withEffect">
                                  <p:stCondLst>
                                    <p:cond delay="0"/>
                                  </p:stCondLst>
                                  <p:childTnLst>
                                    <p:animRot by="21600000">
                                      <p:cBhvr>
                                        <p:cTn id="127" dur="30000" fill="hold"/>
                                        <p:tgtEl>
                                          <p:spTgt spid="3"/>
                                        </p:tgtEl>
                                        <p:attrNameLst>
                                          <p:attrName>r</p:attrName>
                                        </p:attrNameLst>
                                      </p:cBhvr>
                                    </p:animRot>
                                  </p:childTnLst>
                                </p:cTn>
                              </p:par>
                              <p:par>
                                <p:cTn id="128" presetID="6" presetClass="emph" presetSubtype="0" repeatCount="indefinite" accel="50000" decel="50000" autoRev="1" fill="hold" nodeType="withEffect">
                                  <p:stCondLst>
                                    <p:cond delay="2730"/>
                                  </p:stCondLst>
                                  <p:childTnLst>
                                    <p:animScale>
                                      <p:cBhvr>
                                        <p:cTn id="129" dur="700" fill="hold"/>
                                        <p:tgtEl>
                                          <p:spTgt spid="1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orb~breathe"/>
          <p:cNvSpPr/>
          <p:nvPr/>
        </p:nvSpPr>
        <p:spPr>
          <a:xfrm>
            <a:off x="-914400" y="3749040"/>
            <a:ext cx="1828800" cy="1828800"/>
          </a:xfrm>
          <a:prstGeom prst="ellipse">
            <a:avLst/>
          </a:prstGeom>
          <a:solidFill>
            <a:srgbClr val="5AE1D2"/>
          </a:solidFill>
          <a:ln w="25400">
            <a:solidFill>
              <a:srgbClr val="000000"/>
            </a:solidFill>
            <a:prstDash val="solid"/>
          </a:ln>
        </p:spPr>
      </p:sp>
      <p:sp>
        <p:nvSpPr>
          <p:cNvPr id="3" name="!!tile~spin"/>
          <p:cNvSpPr/>
          <p:nvPr/>
        </p:nvSpPr>
        <p:spPr>
          <a:xfrm rot="480000">
            <a:off x="8503920" y="4023360"/>
            <a:ext cx="777240" cy="777240"/>
          </a:xfrm>
          <a:prstGeom prst="roundRect">
            <a:avLst>
              <a:gd name="adj" fmla="val 14118"/>
            </a:avLst>
          </a:prstGeom>
          <a:solidFill>
            <a:srgbClr val="E17E3F"/>
          </a:solidFill>
          <a:ln w="25400">
            <a:solidFill>
              <a:srgbClr val="000000"/>
            </a:solidFill>
            <a:prstDash val="solid"/>
          </a:ln>
        </p:spPr>
      </p:sp>
      <p:sp>
        <p:nvSpPr>
          <p:cNvPr id="4" name="!!hdr"/>
          <p:cNvSpPr/>
          <p:nvPr/>
        </p:nvSpPr>
        <p:spPr>
          <a:xfrm>
            <a:off x="5760720" y="502920"/>
            <a:ext cx="288036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5943600" y="548640"/>
            <a:ext cx="251460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ئامێرەکان</a:t>
            </a:r>
            <a:endParaRPr lang="ku-Arab-IQ" sz="2600" dirty="0"/>
          </a:p>
        </p:txBody>
      </p:sp>
      <p:sp>
        <p:nvSpPr>
          <p:cNvPr id="6" name="!!kick"/>
          <p:cNvSpPr/>
          <p:nvPr/>
        </p:nvSpPr>
        <p:spPr>
          <a:xfrm>
            <a:off x="6492240" y="274320"/>
            <a:ext cx="1965960" cy="274320"/>
          </a:xfrm>
          <a:prstGeom prst="rect">
            <a:avLst/>
          </a:prstGeom>
          <a:solidFill>
            <a:srgbClr val="E17E3F"/>
          </a:solidFill>
          <a:ln w="19050">
            <a:solidFill>
              <a:srgbClr val="000000"/>
            </a:solidFill>
            <a:prstDash val="solid"/>
          </a:ln>
        </p:spPr>
      </p:sp>
      <p:sp>
        <p:nvSpPr>
          <p:cNvPr id="7" name="!!kickT"/>
          <p:cNvSpPr txBox="1"/>
          <p:nvPr/>
        </p:nvSpPr>
        <p:spPr>
          <a:xfrm>
            <a:off x="6492240" y="274320"/>
            <a:ext cx="1965960"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CONNECTED DEVICES</a:t>
            </a:r>
            <a:endParaRPr lang="en-US" sz="1100" dirty="0"/>
          </a:p>
        </p:txBody>
      </p:sp>
      <p:sp>
        <p:nvSpPr>
          <p:cNvPr id="8" name="A03-zoom-121"/>
          <p:cNvSpPr/>
          <p:nvPr/>
        </p:nvSpPr>
        <p:spPr>
          <a:xfrm>
            <a:off x="502920" y="1325880"/>
            <a:ext cx="5486400" cy="27432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zoom-122"/>
          <p:cNvSpPr/>
          <p:nvPr/>
        </p:nvSpPr>
        <p:spPr>
          <a:xfrm>
            <a:off x="502920" y="1325880"/>
            <a:ext cx="5486400" cy="274320"/>
          </a:xfrm>
          <a:prstGeom prst="rect">
            <a:avLst/>
          </a:prstGeom>
          <a:solidFill>
            <a:srgbClr val="5AE1D2"/>
          </a:solidFill>
          <a:ln w="19050">
            <a:solidFill>
              <a:srgbClr val="000000"/>
            </a:solidFill>
            <a:prstDash val="solid"/>
          </a:ln>
        </p:spPr>
      </p:sp>
      <p:sp>
        <p:nvSpPr>
          <p:cNvPr id="10" name="A03-zoom-123"/>
          <p:cNvSpPr txBox="1"/>
          <p:nvPr/>
        </p:nvSpPr>
        <p:spPr>
          <a:xfrm>
            <a:off x="612648" y="1325880"/>
            <a:ext cx="438912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192.168.1.1 — Status › WLAN Clients</a:t>
            </a:r>
            <a:endParaRPr lang="en-US" sz="900" dirty="0"/>
          </a:p>
        </p:txBody>
      </p:sp>
      <p:sp>
        <p:nvSpPr>
          <p:cNvPr id="11" name="A03-zoom-124"/>
          <p:cNvSpPr/>
          <p:nvPr/>
        </p:nvSpPr>
        <p:spPr>
          <a:xfrm>
            <a:off x="5715000" y="1380744"/>
            <a:ext cx="182880" cy="164592"/>
          </a:xfrm>
          <a:prstGeom prst="rect">
            <a:avLst/>
          </a:prstGeom>
          <a:solidFill>
            <a:srgbClr val="FFFFFF"/>
          </a:solidFill>
          <a:ln w="12700">
            <a:solidFill>
              <a:srgbClr val="000000"/>
            </a:solidFill>
            <a:prstDash val="solid"/>
          </a:ln>
        </p:spPr>
      </p:sp>
      <p:sp>
        <p:nvSpPr>
          <p:cNvPr id="12" name="A03-zoom-125"/>
          <p:cNvSpPr/>
          <p:nvPr/>
        </p:nvSpPr>
        <p:spPr>
          <a:xfrm>
            <a:off x="5468112" y="1380744"/>
            <a:ext cx="182880" cy="164592"/>
          </a:xfrm>
          <a:prstGeom prst="rect">
            <a:avLst/>
          </a:prstGeom>
          <a:solidFill>
            <a:srgbClr val="FFFFFF"/>
          </a:solidFill>
          <a:ln w="12700">
            <a:solidFill>
              <a:srgbClr val="000000"/>
            </a:solidFill>
            <a:prstDash val="solid"/>
          </a:ln>
        </p:spPr>
      </p:sp>
      <p:sp>
        <p:nvSpPr>
          <p:cNvPr id="13" name="A03-zoom-126"/>
          <p:cNvSpPr/>
          <p:nvPr/>
        </p:nvSpPr>
        <p:spPr>
          <a:xfrm>
            <a:off x="5221224" y="1380744"/>
            <a:ext cx="182880" cy="164592"/>
          </a:xfrm>
          <a:prstGeom prst="rect">
            <a:avLst/>
          </a:prstGeom>
          <a:solidFill>
            <a:srgbClr val="FFFFFF"/>
          </a:solidFill>
          <a:ln w="12700">
            <a:solidFill>
              <a:srgbClr val="000000"/>
            </a:solidFill>
            <a:prstDash val="solid"/>
          </a:ln>
        </p:spPr>
      </p:sp>
      <p:graphicFrame>
        <p:nvGraphicFramePr>
          <p:cNvPr id="14" name="A04-wipeL-127"/>
          <p:cNvGraphicFramePr>
            <a:graphicFrameLocks noGrp="1"/>
          </p:cNvGraphicFramePr>
          <p:nvPr>
            <p:extLst>
              <p:ext uri="{D42A27DB-BD31-4B8C-83A1-F6EECF244321}">
                <p14:modId xmlns:p14="http://schemas.microsoft.com/office/powerpoint/2010/main" val="1579011935"/>
              </p:ext>
            </p:extLst>
          </p:nvPr>
        </p:nvGraphicFramePr>
        <p:xfrm>
          <a:off x="658368" y="1737360"/>
          <a:ext cx="5175504" cy="1920240"/>
        </p:xfrm>
        <a:graphic>
          <a:graphicData uri="http://schemas.openxmlformats.org/drawingml/2006/table">
            <a:tbl>
              <a:tblPr/>
              <a:tblGrid>
                <a:gridCol w="1280160">
                  <a:extLst>
                    <a:ext uri="{9D8B030D-6E8A-4147-A177-3AD203B41FA5}">
                      <a16:colId xmlns:a16="http://schemas.microsoft.com/office/drawing/2014/main" val="20000"/>
                    </a:ext>
                  </a:extLst>
                </a:gridCol>
                <a:gridCol w="1152144">
                  <a:extLst>
                    <a:ext uri="{9D8B030D-6E8A-4147-A177-3AD203B41FA5}">
                      <a16:colId xmlns:a16="http://schemas.microsoft.com/office/drawing/2014/main" val="20001"/>
                    </a:ext>
                  </a:extLst>
                </a:gridCol>
                <a:gridCol w="1783080">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tblGrid>
              <a:tr h="384048">
                <a:tc>
                  <a:txBody>
                    <a:bodyPr/>
                    <a:lstStyle/>
                    <a:p>
                      <a:pPr marL="0" indent="0">
                        <a:buNone/>
                      </a:pPr>
                      <a:r>
                        <a:rPr lang="en-US" sz="1200" b="1" dirty="0">
                          <a:solidFill>
                            <a:srgbClr val="FFFFFF"/>
                          </a:solidFill>
                          <a:latin typeface="Zain" pitchFamily="34" charset="0"/>
                          <a:ea typeface="Zain"/>
                          <a:cs typeface="Zain"/>
                        </a:rPr>
                        <a:t>Device</a:t>
                      </a:r>
                      <a:endParaRPr lang="en-US" sz="1200" dirty="0">
                        <a:latin typeface="Zain" charset="0"/>
                        <a:ea typeface="Zain" charset="0"/>
                        <a:cs typeface="Zain"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indent="0">
                        <a:buNone/>
                      </a:pPr>
                      <a:r>
                        <a:rPr lang="en-US" sz="1200" b="1" dirty="0">
                          <a:solidFill>
                            <a:srgbClr val="FFFFFF"/>
                          </a:solidFill>
                          <a:latin typeface="Zain" pitchFamily="34" charset="0"/>
                          <a:ea typeface="Zain"/>
                          <a:cs typeface="Zain"/>
                        </a:rPr>
                        <a:t>IP Address</a:t>
                      </a:r>
                      <a:endParaRPr lang="en-US" sz="1200" dirty="0">
                        <a:latin typeface="Zain" charset="0"/>
                        <a:ea typeface="Zain" charset="0"/>
                        <a:cs typeface="Zain"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indent="0">
                        <a:buNone/>
                      </a:pPr>
                      <a:r>
                        <a:rPr lang="en-US" sz="1200" b="1" dirty="0">
                          <a:solidFill>
                            <a:srgbClr val="FFFFFF"/>
                          </a:solidFill>
                          <a:latin typeface="Zain" pitchFamily="34" charset="0"/>
                          <a:ea typeface="Zain"/>
                          <a:cs typeface="Zain"/>
                        </a:rPr>
                        <a:t>MAC Address</a:t>
                      </a:r>
                      <a:endParaRPr lang="en-US" sz="1200" dirty="0">
                        <a:latin typeface="Zain" charset="0"/>
                        <a:ea typeface="Zain" charset="0"/>
                        <a:cs typeface="Zain"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indent="0">
                        <a:buNone/>
                      </a:pPr>
                      <a:r>
                        <a:rPr lang="en-US" sz="1200" b="1" dirty="0">
                          <a:solidFill>
                            <a:srgbClr val="FFFFFF"/>
                          </a:solidFill>
                          <a:latin typeface="Zain" pitchFamily="34" charset="0"/>
                          <a:ea typeface="Zain"/>
                          <a:cs typeface="Zain"/>
                        </a:rPr>
                        <a:t>Status</a:t>
                      </a:r>
                      <a:endParaRPr lang="en-US" sz="1200" dirty="0">
                        <a:latin typeface="Zain" charset="0"/>
                        <a:ea typeface="Zain" charset="0"/>
                        <a:cs typeface="Zain"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384048">
                <a:tc>
                  <a:txBody>
                    <a:bodyPr/>
                    <a:lstStyle/>
                    <a:p>
                      <a:pPr marL="0" indent="0">
                        <a:buNone/>
                      </a:pPr>
                      <a:r>
                        <a:rPr lang="en-US" sz="1000" b="1" dirty="0">
                          <a:solidFill>
                            <a:srgbClr val="000000"/>
                          </a:solidFill>
                          <a:latin typeface="Courier New" pitchFamily="34" charset="0"/>
                          <a:ea typeface="Courier New"/>
                          <a:cs typeface="Courier New"/>
                        </a:rPr>
                        <a:t>Zana-iPhone</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192.168.1.2</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3C:22:FB:1A:7E:01</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Online</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FBF8"/>
                    </a:solidFill>
                  </a:tcPr>
                </a:tc>
                <a:extLst>
                  <a:ext uri="{0D108BD9-81ED-4DB2-BD59-A6C34878D82A}">
                    <a16:rowId xmlns:a16="http://schemas.microsoft.com/office/drawing/2014/main" val="10001"/>
                  </a:ext>
                </a:extLst>
              </a:tr>
              <a:tr h="384048">
                <a:tc>
                  <a:txBody>
                    <a:bodyPr/>
                    <a:lstStyle/>
                    <a:p>
                      <a:pPr marL="0" indent="0">
                        <a:buNone/>
                      </a:pPr>
                      <a:r>
                        <a:rPr lang="en-US" sz="1000" b="1" dirty="0">
                          <a:solidFill>
                            <a:srgbClr val="000000"/>
                          </a:solidFill>
                          <a:latin typeface="Courier New" pitchFamily="34" charset="0"/>
                          <a:ea typeface="Courier New"/>
                          <a:cs typeface="Courier New"/>
                        </a:rPr>
                        <a:t>Living-TV</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192.168.1.4</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A4:5E:60:C2:11:9B</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Online</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FBF8"/>
                    </a:solidFill>
                  </a:tcPr>
                </a:tc>
                <a:extLst>
                  <a:ext uri="{0D108BD9-81ED-4DB2-BD59-A6C34878D82A}">
                    <a16:rowId xmlns:a16="http://schemas.microsoft.com/office/drawing/2014/main" val="10002"/>
                  </a:ext>
                </a:extLst>
              </a:tr>
              <a:tr h="384048">
                <a:tc>
                  <a:txBody>
                    <a:bodyPr/>
                    <a:lstStyle/>
                    <a:p>
                      <a:pPr marL="0" indent="0">
                        <a:buNone/>
                      </a:pPr>
                      <a:r>
                        <a:rPr lang="en-US" sz="1000" b="1" dirty="0">
                          <a:solidFill>
                            <a:srgbClr val="FFFFFF"/>
                          </a:solidFill>
                          <a:latin typeface="Courier New" pitchFamily="34" charset="0"/>
                          <a:ea typeface="Courier New"/>
                          <a:cs typeface="Courier New"/>
                        </a:rPr>
                        <a:t>Unknown</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7E3F"/>
                    </a:solidFill>
                  </a:tcPr>
                </a:tc>
                <a:tc>
                  <a:txBody>
                    <a:bodyPr/>
                    <a:lstStyle/>
                    <a:p>
                      <a:pPr marL="0" indent="0">
                        <a:buNone/>
                      </a:pPr>
                      <a:r>
                        <a:rPr lang="en-US" sz="1000" b="1" dirty="0">
                          <a:solidFill>
                            <a:srgbClr val="FFFFFF"/>
                          </a:solidFill>
                          <a:latin typeface="Courier New" pitchFamily="34" charset="0"/>
                          <a:ea typeface="Courier New"/>
                          <a:cs typeface="Courier New"/>
                        </a:rPr>
                        <a:t>192.168.1.7</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7E3F"/>
                    </a:solidFill>
                  </a:tcPr>
                </a:tc>
                <a:tc>
                  <a:txBody>
                    <a:bodyPr/>
                    <a:lstStyle/>
                    <a:p>
                      <a:pPr marL="0" indent="0">
                        <a:buNone/>
                      </a:pPr>
                      <a:r>
                        <a:rPr lang="en-US" sz="1000" b="1" dirty="0">
                          <a:solidFill>
                            <a:srgbClr val="FFFFFF"/>
                          </a:solidFill>
                          <a:latin typeface="Courier New" pitchFamily="34" charset="0"/>
                          <a:ea typeface="Courier New"/>
                          <a:cs typeface="Courier New"/>
                        </a:rPr>
                        <a:t>D8:9B:3B:4F:22:AC</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7E3F"/>
                    </a:solidFill>
                  </a:tcPr>
                </a:tc>
                <a:tc>
                  <a:txBody>
                    <a:bodyPr/>
                    <a:lstStyle/>
                    <a:p>
                      <a:pPr marL="0" indent="0">
                        <a:buNone/>
                      </a:pPr>
                      <a:r>
                        <a:rPr lang="en-US" sz="1000" b="1" dirty="0">
                          <a:solidFill>
                            <a:srgbClr val="FFFFFF"/>
                          </a:solidFill>
                          <a:latin typeface="Courier New" pitchFamily="34" charset="0"/>
                          <a:ea typeface="Courier New"/>
                          <a:cs typeface="Courier New"/>
                        </a:rPr>
                        <a:t>Check</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7E3F"/>
                    </a:solidFill>
                  </a:tcPr>
                </a:tc>
                <a:extLst>
                  <a:ext uri="{0D108BD9-81ED-4DB2-BD59-A6C34878D82A}">
                    <a16:rowId xmlns:a16="http://schemas.microsoft.com/office/drawing/2014/main" val="10003"/>
                  </a:ext>
                </a:extLst>
              </a:tr>
              <a:tr h="384048">
                <a:tc>
                  <a:txBody>
                    <a:bodyPr/>
                    <a:lstStyle/>
                    <a:p>
                      <a:pPr marL="0" indent="0">
                        <a:buNone/>
                      </a:pPr>
                      <a:r>
                        <a:rPr lang="en-US" sz="1000" b="1" dirty="0">
                          <a:solidFill>
                            <a:srgbClr val="000000"/>
                          </a:solidFill>
                          <a:latin typeface="Courier New" pitchFamily="34" charset="0"/>
                          <a:ea typeface="Courier New"/>
                          <a:cs typeface="Courier New"/>
                        </a:rPr>
                        <a:t>DESKTOP-PC</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192.168.1.9</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F0:2F:74:88:01:5D</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000" dirty="0">
                          <a:solidFill>
                            <a:srgbClr val="000000"/>
                          </a:solidFill>
                          <a:latin typeface="Courier New" pitchFamily="34" charset="0"/>
                          <a:ea typeface="Courier New"/>
                          <a:cs typeface="Courier New"/>
                        </a:rPr>
                        <a:t>Online</a:t>
                      </a:r>
                      <a:endParaRPr lang="en-US" sz="1000" dirty="0">
                        <a:latin typeface="Courier New" charset="0"/>
                        <a:ea typeface="Courier New" charset="0"/>
                        <a:cs typeface="Courier New" charset="0"/>
                      </a:endParaRPr>
                    </a:p>
                  </a:txBody>
                  <a:tcPr marL="54864" marR="548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FBF8"/>
                    </a:solidFill>
                  </a:tcPr>
                </a:tc>
                <a:extLst>
                  <a:ext uri="{0D108BD9-81ED-4DB2-BD59-A6C34878D82A}">
                    <a16:rowId xmlns:a16="http://schemas.microsoft.com/office/drawing/2014/main" val="10004"/>
                  </a:ext>
                </a:extLst>
              </a:tr>
            </a:tbl>
          </a:graphicData>
        </a:graphic>
      </p:graphicFrame>
      <p:pic>
        <p:nvPicPr>
          <p:cNvPr id="15" name="!!hand~pulse" descr="/private/tmp/claude-501/-Users-zanafaroqhado-Downloads-flkrdstudio-project-router-/c411b843-c293-473a-91be-03799a46def1/scratchpad/assets/image5.png"/>
          <p:cNvPicPr>
            <a:picLocks noChangeAspect="1"/>
          </p:cNvPicPr>
          <p:nvPr/>
        </p:nvPicPr>
        <p:blipFill>
          <a:blip r:embed="rId3"/>
          <a:stretch>
            <a:fillRect/>
          </a:stretch>
        </p:blipFill>
        <p:spPr>
          <a:xfrm>
            <a:off x="5257800" y="3017520"/>
            <a:ext cx="621792" cy="621792"/>
          </a:xfrm>
          <a:prstGeom prst="rect">
            <a:avLst/>
          </a:prstGeom>
        </p:spPr>
      </p:pic>
      <p:sp>
        <p:nvSpPr>
          <p:cNvPr id="16" name="A05-wipeL-128"/>
          <p:cNvSpPr/>
          <p:nvPr/>
        </p:nvSpPr>
        <p:spPr>
          <a:xfrm>
            <a:off x="502920" y="4206240"/>
            <a:ext cx="3931920" cy="347472"/>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17" name="A05-wipeL-129"/>
          <p:cNvSpPr txBox="1"/>
          <p:nvPr/>
        </p:nvSpPr>
        <p:spPr>
          <a:xfrm>
            <a:off x="502920" y="4206240"/>
            <a:ext cx="3931920" cy="347472"/>
          </a:xfrm>
          <a:prstGeom prst="rect">
            <a:avLst/>
          </a:prstGeom>
          <a:noFill/>
          <a:ln/>
        </p:spPr>
        <p:txBody>
          <a:bodyPr wrap="square" lIns="0" tIns="0" rIns="0" bIns="0" rtlCol="0" anchor="ctr"/>
          <a:lstStyle/>
          <a:p>
            <a:pPr marL="0" indent="0" algn="ctr">
              <a:buNone/>
            </a:pPr>
            <a:r>
              <a:rPr lang="en-US" sz="1100" b="1" dirty="0">
                <a:solidFill>
                  <a:srgbClr val="000000"/>
                </a:solidFill>
                <a:latin typeface="Courier New" pitchFamily="34" charset="0"/>
                <a:ea typeface="Courier New"/>
                <a:cs typeface="Courier New"/>
              </a:rPr>
              <a:t>Status › LAN / WLAN › Client List</a:t>
            </a:r>
            <a:endParaRPr lang="en-US" sz="1100" dirty="0"/>
          </a:p>
        </p:txBody>
      </p:sp>
      <p:sp>
        <p:nvSpPr>
          <p:cNvPr id="18" name="A06-rise-130"/>
          <p:cNvSpPr/>
          <p:nvPr/>
        </p:nvSpPr>
        <p:spPr>
          <a:xfrm>
            <a:off x="6263640" y="1325880"/>
            <a:ext cx="2377440" cy="27432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9" name="A06-rise-131"/>
          <p:cNvSpPr/>
          <p:nvPr/>
        </p:nvSpPr>
        <p:spPr>
          <a:xfrm>
            <a:off x="6995160" y="1188720"/>
            <a:ext cx="1463040" cy="292608"/>
          </a:xfrm>
          <a:prstGeom prst="rect">
            <a:avLst/>
          </a:prstGeom>
          <a:solidFill>
            <a:srgbClr val="E17E3F"/>
          </a:solidFill>
          <a:ln w="19050">
            <a:solidFill>
              <a:srgbClr val="000000"/>
            </a:solidFill>
            <a:prstDash val="solid"/>
          </a:ln>
        </p:spPr>
      </p:sp>
      <p:sp>
        <p:nvSpPr>
          <p:cNvPr id="20" name="A06-rise-132"/>
          <p:cNvSpPr txBox="1"/>
          <p:nvPr/>
        </p:nvSpPr>
        <p:spPr>
          <a:xfrm>
            <a:off x="6995160" y="1188720"/>
            <a:ext cx="1463040" cy="292608"/>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Zain" pitchFamily="34" charset="0"/>
                <a:ea typeface="Zain"/>
                <a:cs typeface="Zain"/>
              </a:rPr>
              <a:t>MAC ADDRESS</a:t>
            </a:r>
            <a:endParaRPr lang="en-US" sz="1100" dirty="0"/>
          </a:p>
        </p:txBody>
      </p:sp>
      <p:sp>
        <p:nvSpPr>
          <p:cNvPr id="21" name="A07-fade-133"/>
          <p:cNvSpPr txBox="1"/>
          <p:nvPr/>
        </p:nvSpPr>
        <p:spPr>
          <a:xfrm>
            <a:off x="6400800" y="1600200"/>
            <a:ext cx="2103120" cy="1783080"/>
          </a:xfrm>
          <a:prstGeom prst="rect">
            <a:avLst/>
          </a:prstGeom>
          <a:noFill/>
          <a:ln/>
        </p:spPr>
        <p:txBody>
          <a:bodyPr wrap="square" lIns="0" tIns="0" rIns="0" bIns="0" rtlCol="0" anchor="t"/>
          <a:lstStyle/>
          <a:p>
            <a:pPr marL="0" indent="0" algn="r">
              <a:spcAft>
                <a:spcPts val="600"/>
              </a:spcAft>
              <a:buNone/>
            </a:pPr>
            <a:r>
              <a:rPr lang="ku-Arab-IQ" altLang="en-US" sz="1400" dirty="0">
                <a:solidFill>
                  <a:srgbClr val="000000"/>
                </a:solidFill>
                <a:latin typeface="Zain" pitchFamily="34" charset="0"/>
                <a:ea typeface="Zain"/>
                <a:cs typeface="Zain"/>
              </a:rPr>
              <a:t>لە لیستی ڕاوتەر، ئامێرە پەیوەستەکان دەبینین. ناوەکان یارمەتیمان دەدەن ئامێرەکان بناسینەوە.</a:t>
            </a:r>
            <a:endParaRPr lang="ku-Arab-IQ" sz="1400" dirty="0"/>
          </a:p>
          <a:p>
            <a:pPr marL="0" indent="0" algn="r">
              <a:spcAft>
                <a:spcPts val="600"/>
              </a:spcAft>
              <a:buNone/>
            </a:pPr>
            <a:r>
              <a:rPr lang="ku-Arab-IQ" altLang="en-US" sz="1400" b="1" dirty="0">
                <a:solidFill>
                  <a:srgbClr val="000000"/>
                </a:solidFill>
                <a:latin typeface="Zain" pitchFamily="34" charset="0"/>
                <a:ea typeface="Zain"/>
                <a:cs typeface="Zain"/>
              </a:rPr>
              <a:t>پێش بلۆککردن، دڵنیا دەبین کە ئامێرەکە هی خۆمان نییە.</a:t>
            </a:r>
            <a:endParaRPr lang="ku-Arab-IQ" sz="1400" dirty="0"/>
          </a:p>
        </p:txBody>
      </p:sp>
      <p:pic>
        <p:nvPicPr>
          <p:cNvPr id="22" name="A08-zoom-134~float" descr="/private/tmp/claude-501/-Users-zanafaroqhado-Downloads-flkrdstudio-project-router-/c411b843-c293-473a-91be-03799a46def1/scratchpad/assets/image11.png"/>
          <p:cNvPicPr>
            <a:picLocks noChangeAspect="1"/>
          </p:cNvPicPr>
          <p:nvPr/>
        </p:nvPicPr>
        <p:blipFill>
          <a:blip r:embed="rId4"/>
          <a:stretch>
            <a:fillRect/>
          </a:stretch>
        </p:blipFill>
        <p:spPr>
          <a:xfrm>
            <a:off x="6492240" y="3456432"/>
            <a:ext cx="658368" cy="594360"/>
          </a:xfrm>
          <a:prstGeom prst="rect">
            <a:avLst/>
          </a:prstGeom>
        </p:spPr>
      </p:pic>
      <p:sp>
        <p:nvSpPr>
          <p:cNvPr id="23"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06</a:t>
            </a:r>
            <a:endParaRPr lang="en-US" sz="6400" dirty="0"/>
          </a:p>
        </p:txBody>
      </p:sp>
      <p:sp>
        <p:nvSpPr>
          <p:cNvPr id="24"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25" name="!!prog"/>
          <p:cNvSpPr/>
          <p:nvPr/>
        </p:nvSpPr>
        <p:spPr>
          <a:xfrm>
            <a:off x="5989320" y="4837176"/>
            <a:ext cx="373075" cy="128016"/>
          </a:xfrm>
          <a:prstGeom prst="roundRect">
            <a:avLst>
              <a:gd name="adj" fmla="val 50000"/>
            </a:avLst>
          </a:prstGeom>
          <a:solidFill>
            <a:srgbClr val="5AE1D2"/>
          </a:solidFill>
          <a:ln w="12700">
            <a:solidFill>
              <a:srgbClr val="000000"/>
            </a:solidFill>
            <a:prstDash val="solid"/>
          </a:ln>
        </p:spPr>
      </p:sp>
      <p:sp>
        <p:nvSpPr>
          <p:cNvPr id="26"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27"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06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additive="base">
                                        <p:cTn id="23" dur="650" fill="hold"/>
                                        <p:tgtEl>
                                          <p:spTgt spid="1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11"/>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400"/>
                                        <p:tgtEl>
                                          <p:spTgt spid="12"/>
                                        </p:tgtEl>
                                      </p:cBhvr>
                                    </p:animEffect>
                                    <p:anim calcmode="lin" valueType="num">
                                      <p:cBhvr additive="base">
                                        <p:cTn id="28"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30" presetID="53" presetClass="entr" presetSubtype="16" decel="100000" fill="hold" grpId="0" nodeType="withEffect">
                                  <p:stCondLst>
                                    <p:cond delay="3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anim calcmode="lin" valueType="num">
                                      <p:cBhvr additive="base">
                                        <p:cTn id="33"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4"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5" presetID="22" presetClass="entr" presetSubtype="8" decel="100000" fill="hold" nodeType="withEffect">
                                  <p:stCondLst>
                                    <p:cond delay="58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800"/>
                                        <p:tgtEl>
                                          <p:spTgt spid="7"/>
                                        </p:tgtEl>
                                      </p:cBhvr>
                                    </p:animEffect>
                                  </p:childTnLst>
                                </p:cTn>
                              </p:par>
                              <p:par>
                                <p:cTn id="38" presetID="22" presetClass="entr" presetSubtype="8" decel="100000" fill="hold" grpId="0" nodeType="withEffect">
                                  <p:stCondLst>
                                    <p:cond delay="81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800"/>
                                        <p:tgtEl>
                                          <p:spTgt spid="16"/>
                                        </p:tgtEl>
                                      </p:cBhvr>
                                    </p:animEffect>
                                  </p:childTnLst>
                                </p:cTn>
                              </p:par>
                              <p:par>
                                <p:cTn id="41" presetID="22" presetClass="entr" presetSubtype="8" decel="100000" fill="hold" grpId="0" nodeType="withEffect">
                                  <p:stCondLst>
                                    <p:cond delay="81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800"/>
                                        <p:tgtEl>
                                          <p:spTgt spid="17"/>
                                        </p:tgtEl>
                                      </p:cBhvr>
                                    </p:animEffect>
                                  </p:childTnLst>
                                </p:cTn>
                              </p:par>
                              <p:par>
                                <p:cTn id="44" presetID="42" presetClass="entr" presetSubtype="0" decel="100000" fill="hold" grpId="0" nodeType="withEffect">
                                  <p:stCondLst>
                                    <p:cond delay="104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700"/>
                                        <p:tgtEl>
                                          <p:spTgt spid="18"/>
                                        </p:tgtEl>
                                      </p:cBhvr>
                                    </p:animEffect>
                                    <p:anim calcmode="lin" valueType="num">
                                      <p:cBhvr additive="base">
                                        <p:cTn id="47" dur="700" fill="hold"/>
                                        <p:tgtEl>
                                          <p:spTgt spid="18"/>
                                        </p:tgtEl>
                                        <p:attrNameLst>
                                          <p:attrName>ppt_x</p:attrName>
                                        </p:attrNameLst>
                                      </p:cBhvr>
                                      <p:tavLst>
                                        <p:tav tm="0">
                                          <p:val>
                                            <p:strVal val="#ppt_x"/>
                                          </p:val>
                                        </p:tav>
                                        <p:tav tm="100000">
                                          <p:val>
                                            <p:strVal val="#ppt_x"/>
                                          </p:val>
                                        </p:tav>
                                      </p:tavLst>
                                    </p:anim>
                                    <p:anim calcmode="lin" valueType="num">
                                      <p:cBhvr additive="base">
                                        <p:cTn id="48" dur="700" fill="hold"/>
                                        <p:tgtEl>
                                          <p:spTgt spid="18"/>
                                        </p:tgtEl>
                                        <p:attrNameLst>
                                          <p:attrName>ppt_y</p:attrName>
                                        </p:attrNameLst>
                                      </p:cBhvr>
                                      <p:tavLst>
                                        <p:tav tm="0">
                                          <p:val>
                                            <p:strVal val="#ppt_y+.06"/>
                                          </p:val>
                                        </p:tav>
                                        <p:tav tm="100000">
                                          <p:val>
                                            <p:strVal val="#ppt_y"/>
                                          </p:val>
                                        </p:tav>
                                      </p:tavLst>
                                    </p:anim>
                                  </p:childTnLst>
                                </p:cTn>
                              </p:par>
                              <p:par>
                                <p:cTn id="49" presetID="42" presetClass="entr" presetSubtype="0" decel="100000" fill="hold" grpId="0" nodeType="withEffect">
                                  <p:stCondLst>
                                    <p:cond delay="104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700"/>
                                        <p:tgtEl>
                                          <p:spTgt spid="19"/>
                                        </p:tgtEl>
                                      </p:cBhvr>
                                    </p:animEffect>
                                    <p:anim calcmode="lin" valueType="num">
                                      <p:cBhvr additive="base">
                                        <p:cTn id="52" dur="700" fill="hold"/>
                                        <p:tgtEl>
                                          <p:spTgt spid="19"/>
                                        </p:tgtEl>
                                        <p:attrNameLst>
                                          <p:attrName>ppt_x</p:attrName>
                                        </p:attrNameLst>
                                      </p:cBhvr>
                                      <p:tavLst>
                                        <p:tav tm="0">
                                          <p:val>
                                            <p:strVal val="#ppt_x"/>
                                          </p:val>
                                        </p:tav>
                                        <p:tav tm="100000">
                                          <p:val>
                                            <p:strVal val="#ppt_x"/>
                                          </p:val>
                                        </p:tav>
                                      </p:tavLst>
                                    </p:anim>
                                    <p:anim calcmode="lin" valueType="num">
                                      <p:cBhvr additive="base">
                                        <p:cTn id="53" dur="700" fill="hold"/>
                                        <p:tgtEl>
                                          <p:spTgt spid="19"/>
                                        </p:tgtEl>
                                        <p:attrNameLst>
                                          <p:attrName>ppt_y</p:attrName>
                                        </p:attrNameLst>
                                      </p:cBhvr>
                                      <p:tavLst>
                                        <p:tav tm="0">
                                          <p:val>
                                            <p:strVal val="#ppt_y+.06"/>
                                          </p:val>
                                        </p:tav>
                                        <p:tav tm="100000">
                                          <p:val>
                                            <p:strVal val="#ppt_y"/>
                                          </p:val>
                                        </p:tav>
                                      </p:tavLst>
                                    </p:anim>
                                  </p:childTnLst>
                                </p:cTn>
                              </p:par>
                              <p:par>
                                <p:cTn id="54" presetID="42" presetClass="entr" presetSubtype="0" decel="100000" fill="hold" grpId="0" nodeType="withEffect">
                                  <p:stCondLst>
                                    <p:cond delay="104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700"/>
                                        <p:tgtEl>
                                          <p:spTgt spid="20"/>
                                        </p:tgtEl>
                                      </p:cBhvr>
                                    </p:animEffect>
                                    <p:anim calcmode="lin" valueType="num">
                                      <p:cBhvr additive="base">
                                        <p:cTn id="57" dur="700" fill="hold"/>
                                        <p:tgtEl>
                                          <p:spTgt spid="20"/>
                                        </p:tgtEl>
                                        <p:attrNameLst>
                                          <p:attrName>ppt_x</p:attrName>
                                        </p:attrNameLst>
                                      </p:cBhvr>
                                      <p:tavLst>
                                        <p:tav tm="0">
                                          <p:val>
                                            <p:strVal val="#ppt_x"/>
                                          </p:val>
                                        </p:tav>
                                        <p:tav tm="100000">
                                          <p:val>
                                            <p:strVal val="#ppt_x"/>
                                          </p:val>
                                        </p:tav>
                                      </p:tavLst>
                                    </p:anim>
                                    <p:anim calcmode="lin" valueType="num">
                                      <p:cBhvr additive="base">
                                        <p:cTn id="58" dur="700" fill="hold"/>
                                        <p:tgtEl>
                                          <p:spTgt spid="20"/>
                                        </p:tgtEl>
                                        <p:attrNameLst>
                                          <p:attrName>ppt_y</p:attrName>
                                        </p:attrNameLst>
                                      </p:cBhvr>
                                      <p:tavLst>
                                        <p:tav tm="0">
                                          <p:val>
                                            <p:strVal val="#ppt_y+.06"/>
                                          </p:val>
                                        </p:tav>
                                        <p:tav tm="100000">
                                          <p:val>
                                            <p:strVal val="#ppt_y"/>
                                          </p:val>
                                        </p:tav>
                                      </p:tavLst>
                                    </p:anim>
                                  </p:childTnLst>
                                </p:cTn>
                              </p:par>
                              <p:par>
                                <p:cTn id="59" presetID="10" presetClass="entr" presetSubtype="0" decel="100000" fill="hold" grpId="0" nodeType="withEffect">
                                  <p:stCondLst>
                                    <p:cond delay="1270"/>
                                  </p:stCondLst>
                                  <p:iterate type="wd">
                                    <p:tmPct val="7000"/>
                                  </p:iterate>
                                  <p:childTnLst>
                                    <p:set>
                                      <p:cBhvr>
                                        <p:cTn id="60" dur="1" fill="hold">
                                          <p:stCondLst>
                                            <p:cond delay="0"/>
                                          </p:stCondLst>
                                        </p:cTn>
                                        <p:tgtEl>
                                          <p:spTgt spid="21"/>
                                        </p:tgtEl>
                                        <p:attrNameLst>
                                          <p:attrName>style.visibility</p:attrName>
                                        </p:attrNameLst>
                                      </p:cBhvr>
                                      <p:to>
                                        <p:strVal val="visible"/>
                                      </p:to>
                                    </p:set>
                                    <p:animEffect transition="in" filter="fade">
                                      <p:cBhvr>
                                        <p:cTn id="61" dur="700"/>
                                        <p:tgtEl>
                                          <p:spTgt spid="21"/>
                                        </p:tgtEl>
                                      </p:cBhvr>
                                    </p:animEffect>
                                  </p:childTnLst>
                                </p:cTn>
                              </p:par>
                              <p:par>
                                <p:cTn id="62" presetID="53" presetClass="entr" presetSubtype="16" decel="100000" fill="hold" nodeType="withEffect">
                                  <p:stCondLst>
                                    <p:cond delay="15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400"/>
                                        <p:tgtEl>
                                          <p:spTgt spid="22"/>
                                        </p:tgtEl>
                                      </p:cBhvr>
                                    </p:animEffect>
                                    <p:anim calcmode="lin" valueType="num">
                                      <p:cBhvr additive="base">
                                        <p:cTn id="65" dur="650" fill="hold"/>
                                        <p:tgtEl>
                                          <p:spTgt spid="2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6" dur="650" fill="hold"/>
                                        <p:tgtEl>
                                          <p:spTgt spid="22"/>
                                        </p:tgtEl>
                                        <p:attrNameLst>
                                          <p:attrName>ppt_h</p:attrName>
                                        </p:attrNameLst>
                                      </p:cBhvr>
                                      <p:tavLst>
                                        <p:tav tm="0">
                                          <p:val>
                                            <p:strVal val="#ppt_h*0.6"/>
                                          </p:val>
                                        </p:tav>
                                        <p:tav tm="70000">
                                          <p:val>
                                            <p:strVal val="#ppt_h*1.06"/>
                                          </p:val>
                                        </p:tav>
                                        <p:tav tm="100000">
                                          <p:val>
                                            <p:strVal val="#ppt_h"/>
                                          </p:val>
                                        </p:tav>
                                      </p:tavLst>
                                    </p:anim>
                                  </p:childTnLst>
                                </p:cTn>
                              </p:par>
                              <p:par>
                                <p:cTn id="67" presetID="6" presetClass="emph" presetSubtype="0" repeatCount="indefinite" accel="50000" decel="50000" autoRev="1" fill="hold" nodeType="withEffect">
                                  <p:stCondLst>
                                    <p:cond delay="0"/>
                                  </p:stCondLst>
                                  <p:childTnLst>
                                    <p:animScale>
                                      <p:cBhvr>
                                        <p:cTn id="68" dur="3500" fill="hold"/>
                                        <p:tgtEl>
                                          <p:spTgt spid="2"/>
                                        </p:tgtEl>
                                      </p:cBhvr>
                                      <p:by x="106000" y="106000"/>
                                    </p:animScale>
                                  </p:childTnLst>
                                </p:cTn>
                              </p:par>
                              <p:par>
                                <p:cTn id="69" presetID="8" presetClass="emph" presetSubtype="0" repeatCount="indefinite" fill="hold" nodeType="withEffect">
                                  <p:stCondLst>
                                    <p:cond delay="0"/>
                                  </p:stCondLst>
                                  <p:childTnLst>
                                    <p:animRot by="21600000">
                                      <p:cBhvr>
                                        <p:cTn id="70" dur="30000" fill="hold"/>
                                        <p:tgtEl>
                                          <p:spTgt spid="3"/>
                                        </p:tgtEl>
                                        <p:attrNameLst>
                                          <p:attrName>r</p:attrName>
                                        </p:attrNameLst>
                                      </p:cBhvr>
                                    </p:animRot>
                                  </p:childTnLst>
                                </p:cTn>
                              </p:par>
                              <p:par>
                                <p:cTn id="71" presetID="6" presetClass="emph" presetSubtype="0" repeatCount="indefinite" accel="50000" decel="50000" autoRev="1" fill="hold" nodeType="withEffect">
                                  <p:stCondLst>
                                    <p:cond delay="2500"/>
                                  </p:stCondLst>
                                  <p:childTnLst>
                                    <p:animScale>
                                      <p:cBhvr>
                                        <p:cTn id="72" dur="700" fill="hold"/>
                                        <p:tgtEl>
                                          <p:spTgt spid="15"/>
                                        </p:tgtEl>
                                      </p:cBhvr>
                                      <p:by x="110000" y="110000"/>
                                    </p:animScale>
                                  </p:childTnLst>
                                </p:cTn>
                              </p:par>
                              <p:par>
                                <p:cTn id="73" presetID="0" presetClass="path" presetSubtype="0" repeatCount="indefinite" accel="50000" decel="50000" autoRev="1" fill="hold" nodeType="withEffect">
                                  <p:stCondLst>
                                    <p:cond delay="2500"/>
                                  </p:stCondLst>
                                  <p:childTnLst>
                                    <p:animMotion origin="layout" path="M 0 0 L 0 -0.018 E" pathEditMode="relative" ptsTypes="AA">
                                      <p:cBhvr>
                                        <p:cTn id="74" dur="1800" fill="hold"/>
                                        <p:tgtEl>
                                          <p:spTgt spid="2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orb~breathe"/>
          <p:cNvSpPr/>
          <p:nvPr/>
        </p:nvSpPr>
        <p:spPr>
          <a:xfrm>
            <a:off x="8183880" y="3977640"/>
            <a:ext cx="1737360" cy="1737360"/>
          </a:xfrm>
          <a:prstGeom prst="ellipse">
            <a:avLst/>
          </a:prstGeom>
          <a:solidFill>
            <a:srgbClr val="5AE1D2"/>
          </a:solidFill>
          <a:ln w="25400">
            <a:solidFill>
              <a:srgbClr val="000000"/>
            </a:solidFill>
            <a:prstDash val="solid"/>
          </a:ln>
        </p:spPr>
      </p:sp>
      <p:sp>
        <p:nvSpPr>
          <p:cNvPr id="3" name="!!tile~spin"/>
          <p:cNvSpPr/>
          <p:nvPr/>
        </p:nvSpPr>
        <p:spPr>
          <a:xfrm rot="2100000">
            <a:off x="-457200" y="548640"/>
            <a:ext cx="822960" cy="822960"/>
          </a:xfrm>
          <a:prstGeom prst="roundRect">
            <a:avLst>
              <a:gd name="adj" fmla="val 13333"/>
            </a:avLst>
          </a:prstGeom>
          <a:solidFill>
            <a:srgbClr val="E17E3F"/>
          </a:solidFill>
          <a:ln w="25400">
            <a:solidFill>
              <a:srgbClr val="000000"/>
            </a:solidFill>
            <a:prstDash val="solid"/>
          </a:ln>
        </p:spPr>
      </p:sp>
      <p:sp>
        <p:nvSpPr>
          <p:cNvPr id="4" name="!!hdr"/>
          <p:cNvSpPr/>
          <p:nvPr/>
        </p:nvSpPr>
        <p:spPr>
          <a:xfrm>
            <a:off x="4846320" y="502920"/>
            <a:ext cx="379476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5029200" y="548640"/>
            <a:ext cx="342900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MAC چییە؟</a:t>
            </a:r>
            <a:endParaRPr lang="ku-Arab-IQ" sz="2600" dirty="0"/>
          </a:p>
        </p:txBody>
      </p:sp>
      <p:sp>
        <p:nvSpPr>
          <p:cNvPr id="6" name="!!kick"/>
          <p:cNvSpPr/>
          <p:nvPr/>
        </p:nvSpPr>
        <p:spPr>
          <a:xfrm>
            <a:off x="7086600" y="274320"/>
            <a:ext cx="1371600" cy="274320"/>
          </a:xfrm>
          <a:prstGeom prst="rect">
            <a:avLst/>
          </a:prstGeom>
          <a:solidFill>
            <a:srgbClr val="E17E3F"/>
          </a:solidFill>
          <a:ln w="19050">
            <a:solidFill>
              <a:srgbClr val="000000"/>
            </a:solidFill>
            <a:prstDash val="solid"/>
          </a:ln>
        </p:spPr>
      </p:sp>
      <p:sp>
        <p:nvSpPr>
          <p:cNvPr id="7" name="!!kickT"/>
          <p:cNvSpPr txBox="1"/>
          <p:nvPr/>
        </p:nvSpPr>
        <p:spPr>
          <a:xfrm>
            <a:off x="7086600" y="274320"/>
            <a:ext cx="1371600"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DEVICE ADDRESS</a:t>
            </a:r>
            <a:endParaRPr lang="en-US" sz="1100" dirty="0"/>
          </a:p>
        </p:txBody>
      </p:sp>
      <p:sp>
        <p:nvSpPr>
          <p:cNvPr id="8" name="A03-zoom-135"/>
          <p:cNvSpPr/>
          <p:nvPr/>
        </p:nvSpPr>
        <p:spPr>
          <a:xfrm>
            <a:off x="548640" y="1371600"/>
            <a:ext cx="8092440" cy="1600200"/>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9" name="A03-zoom-136"/>
          <p:cNvSpPr/>
          <p:nvPr/>
        </p:nvSpPr>
        <p:spPr>
          <a:xfrm>
            <a:off x="548640" y="1371600"/>
            <a:ext cx="8092440" cy="274320"/>
          </a:xfrm>
          <a:prstGeom prst="rect">
            <a:avLst/>
          </a:prstGeom>
          <a:solidFill>
            <a:srgbClr val="5AE1D2"/>
          </a:solidFill>
          <a:ln w="19050">
            <a:solidFill>
              <a:srgbClr val="000000"/>
            </a:solidFill>
            <a:prstDash val="solid"/>
          </a:ln>
        </p:spPr>
      </p:sp>
      <p:sp>
        <p:nvSpPr>
          <p:cNvPr id="10" name="A03-zoom-137"/>
          <p:cNvSpPr txBox="1"/>
          <p:nvPr/>
        </p:nvSpPr>
        <p:spPr>
          <a:xfrm>
            <a:off x="658368" y="1371600"/>
            <a:ext cx="699516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mac_address.hex</a:t>
            </a:r>
            <a:endParaRPr lang="en-US" sz="900" dirty="0"/>
          </a:p>
        </p:txBody>
      </p:sp>
      <p:sp>
        <p:nvSpPr>
          <p:cNvPr id="11" name="A03-zoom-138"/>
          <p:cNvSpPr/>
          <p:nvPr/>
        </p:nvSpPr>
        <p:spPr>
          <a:xfrm>
            <a:off x="8366760" y="1426464"/>
            <a:ext cx="182880" cy="164592"/>
          </a:xfrm>
          <a:prstGeom prst="rect">
            <a:avLst/>
          </a:prstGeom>
          <a:solidFill>
            <a:srgbClr val="FFFFFF"/>
          </a:solidFill>
          <a:ln w="12700">
            <a:solidFill>
              <a:srgbClr val="000000"/>
            </a:solidFill>
            <a:prstDash val="solid"/>
          </a:ln>
        </p:spPr>
      </p:sp>
      <p:sp>
        <p:nvSpPr>
          <p:cNvPr id="12" name="A03-zoom-139"/>
          <p:cNvSpPr/>
          <p:nvPr/>
        </p:nvSpPr>
        <p:spPr>
          <a:xfrm>
            <a:off x="8119872" y="1426464"/>
            <a:ext cx="182880" cy="164592"/>
          </a:xfrm>
          <a:prstGeom prst="rect">
            <a:avLst/>
          </a:prstGeom>
          <a:solidFill>
            <a:srgbClr val="FFFFFF"/>
          </a:solidFill>
          <a:ln w="12700">
            <a:solidFill>
              <a:srgbClr val="000000"/>
            </a:solidFill>
            <a:prstDash val="solid"/>
          </a:ln>
        </p:spPr>
      </p:sp>
      <p:sp>
        <p:nvSpPr>
          <p:cNvPr id="13" name="A03-zoom-140"/>
          <p:cNvSpPr/>
          <p:nvPr/>
        </p:nvSpPr>
        <p:spPr>
          <a:xfrm>
            <a:off x="7872984" y="1426464"/>
            <a:ext cx="182880" cy="164592"/>
          </a:xfrm>
          <a:prstGeom prst="rect">
            <a:avLst/>
          </a:prstGeom>
          <a:solidFill>
            <a:srgbClr val="FFFFFF"/>
          </a:solidFill>
          <a:ln w="12700">
            <a:solidFill>
              <a:srgbClr val="000000"/>
            </a:solidFill>
            <a:prstDash val="solid"/>
          </a:ln>
        </p:spPr>
      </p:sp>
      <p:sp>
        <p:nvSpPr>
          <p:cNvPr id="14" name="A04-zoom-141"/>
          <p:cNvSpPr/>
          <p:nvPr/>
        </p:nvSpPr>
        <p:spPr>
          <a:xfrm>
            <a:off x="914400" y="1783080"/>
            <a:ext cx="914400" cy="64008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15" name="A04-zoom-142"/>
          <p:cNvSpPr txBox="1"/>
          <p:nvPr/>
        </p:nvSpPr>
        <p:spPr>
          <a:xfrm>
            <a:off x="914400" y="1783080"/>
            <a:ext cx="914400" cy="640080"/>
          </a:xfrm>
          <a:prstGeom prst="rect">
            <a:avLst/>
          </a:prstGeom>
          <a:noFill/>
          <a:ln/>
        </p:spPr>
        <p:txBody>
          <a:bodyPr wrap="square" lIns="0" tIns="0" rIns="0" bIns="0" rtlCol="0" anchor="ctr"/>
          <a:lstStyle/>
          <a:p>
            <a:pPr marL="0" indent="0" algn="ctr">
              <a:buNone/>
            </a:pPr>
            <a:r>
              <a:rPr lang="en-US" sz="2800" b="1" dirty="0">
                <a:solidFill>
                  <a:srgbClr val="000000"/>
                </a:solidFill>
                <a:latin typeface="Courier New" pitchFamily="34" charset="0"/>
                <a:ea typeface="Courier New"/>
                <a:cs typeface="Courier New"/>
              </a:rPr>
              <a:t>D8</a:t>
            </a:r>
            <a:endParaRPr lang="en-US" sz="2800" dirty="0"/>
          </a:p>
        </p:txBody>
      </p:sp>
      <p:sp>
        <p:nvSpPr>
          <p:cNvPr id="16" name="A04-fade-143"/>
          <p:cNvSpPr txBox="1"/>
          <p:nvPr/>
        </p:nvSpPr>
        <p:spPr>
          <a:xfrm>
            <a:off x="1828800" y="1783080"/>
            <a:ext cx="32004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ourier New" pitchFamily="34" charset="0"/>
                <a:ea typeface="Courier New"/>
                <a:cs typeface="Courier New"/>
              </a:rPr>
              <a:t>:</a:t>
            </a:r>
            <a:endParaRPr lang="en-US" sz="2600" dirty="0"/>
          </a:p>
        </p:txBody>
      </p:sp>
      <p:sp>
        <p:nvSpPr>
          <p:cNvPr id="17" name="A05-zoom-144"/>
          <p:cNvSpPr/>
          <p:nvPr/>
        </p:nvSpPr>
        <p:spPr>
          <a:xfrm>
            <a:off x="2148840" y="1783080"/>
            <a:ext cx="914400" cy="64008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18" name="A05-zoom-145"/>
          <p:cNvSpPr txBox="1"/>
          <p:nvPr/>
        </p:nvSpPr>
        <p:spPr>
          <a:xfrm>
            <a:off x="2148840" y="1783080"/>
            <a:ext cx="914400" cy="640080"/>
          </a:xfrm>
          <a:prstGeom prst="rect">
            <a:avLst/>
          </a:prstGeom>
          <a:noFill/>
          <a:ln/>
        </p:spPr>
        <p:txBody>
          <a:bodyPr wrap="square" lIns="0" tIns="0" rIns="0" bIns="0" rtlCol="0" anchor="ctr"/>
          <a:lstStyle/>
          <a:p>
            <a:pPr marL="0" indent="0" algn="ctr">
              <a:buNone/>
            </a:pPr>
            <a:r>
              <a:rPr lang="en-US" sz="2800" b="1" dirty="0">
                <a:solidFill>
                  <a:srgbClr val="000000"/>
                </a:solidFill>
                <a:latin typeface="Courier New" pitchFamily="34" charset="0"/>
                <a:ea typeface="Courier New"/>
                <a:cs typeface="Courier New"/>
              </a:rPr>
              <a:t>9B</a:t>
            </a:r>
            <a:endParaRPr lang="en-US" sz="2800" dirty="0"/>
          </a:p>
        </p:txBody>
      </p:sp>
      <p:sp>
        <p:nvSpPr>
          <p:cNvPr id="19" name="A05-fade-146"/>
          <p:cNvSpPr txBox="1"/>
          <p:nvPr/>
        </p:nvSpPr>
        <p:spPr>
          <a:xfrm>
            <a:off x="3063240" y="1783080"/>
            <a:ext cx="32004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ourier New" pitchFamily="34" charset="0"/>
                <a:ea typeface="Courier New"/>
                <a:cs typeface="Courier New"/>
              </a:rPr>
              <a:t>:</a:t>
            </a:r>
            <a:endParaRPr lang="en-US" sz="2600" dirty="0"/>
          </a:p>
        </p:txBody>
      </p:sp>
      <p:sp>
        <p:nvSpPr>
          <p:cNvPr id="20" name="A06-zoom-147"/>
          <p:cNvSpPr/>
          <p:nvPr/>
        </p:nvSpPr>
        <p:spPr>
          <a:xfrm>
            <a:off x="3383280" y="1783080"/>
            <a:ext cx="914400" cy="64008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21" name="A06-zoom-148"/>
          <p:cNvSpPr txBox="1"/>
          <p:nvPr/>
        </p:nvSpPr>
        <p:spPr>
          <a:xfrm>
            <a:off x="3383280" y="1783080"/>
            <a:ext cx="914400" cy="640080"/>
          </a:xfrm>
          <a:prstGeom prst="rect">
            <a:avLst/>
          </a:prstGeom>
          <a:noFill/>
          <a:ln/>
        </p:spPr>
        <p:txBody>
          <a:bodyPr wrap="square" lIns="0" tIns="0" rIns="0" bIns="0" rtlCol="0" anchor="ctr"/>
          <a:lstStyle/>
          <a:p>
            <a:pPr marL="0" indent="0" algn="ctr">
              <a:buNone/>
            </a:pPr>
            <a:r>
              <a:rPr lang="en-US" sz="2800" b="1" dirty="0">
                <a:solidFill>
                  <a:srgbClr val="000000"/>
                </a:solidFill>
                <a:latin typeface="Courier New" pitchFamily="34" charset="0"/>
                <a:ea typeface="Courier New"/>
                <a:cs typeface="Courier New"/>
              </a:rPr>
              <a:t>3B</a:t>
            </a:r>
            <a:endParaRPr lang="en-US" sz="2800" dirty="0"/>
          </a:p>
        </p:txBody>
      </p:sp>
      <p:sp>
        <p:nvSpPr>
          <p:cNvPr id="22" name="A06-fade-149"/>
          <p:cNvSpPr txBox="1"/>
          <p:nvPr/>
        </p:nvSpPr>
        <p:spPr>
          <a:xfrm>
            <a:off x="4297680" y="1783080"/>
            <a:ext cx="32004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ourier New" pitchFamily="34" charset="0"/>
                <a:ea typeface="Courier New"/>
                <a:cs typeface="Courier New"/>
              </a:rPr>
              <a:t>:</a:t>
            </a:r>
            <a:endParaRPr lang="en-US" sz="2600" dirty="0"/>
          </a:p>
        </p:txBody>
      </p:sp>
      <p:sp>
        <p:nvSpPr>
          <p:cNvPr id="23" name="A07-zoom-150"/>
          <p:cNvSpPr/>
          <p:nvPr/>
        </p:nvSpPr>
        <p:spPr>
          <a:xfrm>
            <a:off x="4617720" y="1783080"/>
            <a:ext cx="914400" cy="64008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sp>
        <p:nvSpPr>
          <p:cNvPr id="24" name="A07-zoom-151"/>
          <p:cNvSpPr txBox="1"/>
          <p:nvPr/>
        </p:nvSpPr>
        <p:spPr>
          <a:xfrm>
            <a:off x="4617720" y="1783080"/>
            <a:ext cx="914400" cy="640080"/>
          </a:xfrm>
          <a:prstGeom prst="rect">
            <a:avLst/>
          </a:prstGeom>
          <a:noFill/>
          <a:ln/>
        </p:spPr>
        <p:txBody>
          <a:bodyPr wrap="square" lIns="0" tIns="0" rIns="0" bIns="0" rtlCol="0" anchor="ctr"/>
          <a:lstStyle/>
          <a:p>
            <a:pPr marL="0" indent="0" algn="ctr">
              <a:buNone/>
            </a:pPr>
            <a:r>
              <a:rPr lang="en-US" sz="2800" b="1" dirty="0">
                <a:solidFill>
                  <a:srgbClr val="FFFFFF"/>
                </a:solidFill>
                <a:latin typeface="Courier New" pitchFamily="34" charset="0"/>
                <a:ea typeface="Courier New"/>
                <a:cs typeface="Courier New"/>
              </a:rPr>
              <a:t>4F</a:t>
            </a:r>
            <a:endParaRPr lang="en-US" sz="2800" dirty="0"/>
          </a:p>
        </p:txBody>
      </p:sp>
      <p:sp>
        <p:nvSpPr>
          <p:cNvPr id="25" name="A07-fade-152"/>
          <p:cNvSpPr txBox="1"/>
          <p:nvPr/>
        </p:nvSpPr>
        <p:spPr>
          <a:xfrm>
            <a:off x="5532120" y="1783080"/>
            <a:ext cx="32004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ourier New" pitchFamily="34" charset="0"/>
                <a:ea typeface="Courier New"/>
                <a:cs typeface="Courier New"/>
              </a:rPr>
              <a:t>:</a:t>
            </a:r>
            <a:endParaRPr lang="en-US" sz="2600" dirty="0"/>
          </a:p>
        </p:txBody>
      </p:sp>
      <p:sp>
        <p:nvSpPr>
          <p:cNvPr id="26" name="A08-zoom-153"/>
          <p:cNvSpPr/>
          <p:nvPr/>
        </p:nvSpPr>
        <p:spPr>
          <a:xfrm>
            <a:off x="5852160" y="1783080"/>
            <a:ext cx="914400" cy="64008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sp>
        <p:nvSpPr>
          <p:cNvPr id="27" name="A08-zoom-154"/>
          <p:cNvSpPr txBox="1"/>
          <p:nvPr/>
        </p:nvSpPr>
        <p:spPr>
          <a:xfrm>
            <a:off x="5852160" y="1783080"/>
            <a:ext cx="914400" cy="640080"/>
          </a:xfrm>
          <a:prstGeom prst="rect">
            <a:avLst/>
          </a:prstGeom>
          <a:noFill/>
          <a:ln/>
        </p:spPr>
        <p:txBody>
          <a:bodyPr wrap="square" lIns="0" tIns="0" rIns="0" bIns="0" rtlCol="0" anchor="ctr"/>
          <a:lstStyle/>
          <a:p>
            <a:pPr marL="0" indent="0" algn="ctr">
              <a:buNone/>
            </a:pPr>
            <a:r>
              <a:rPr lang="en-US" sz="2800" b="1" dirty="0">
                <a:solidFill>
                  <a:srgbClr val="FFFFFF"/>
                </a:solidFill>
                <a:latin typeface="Courier New" pitchFamily="34" charset="0"/>
                <a:ea typeface="Courier New"/>
                <a:cs typeface="Courier New"/>
              </a:rPr>
              <a:t>22</a:t>
            </a:r>
            <a:endParaRPr lang="en-US" sz="2800" dirty="0"/>
          </a:p>
        </p:txBody>
      </p:sp>
      <p:sp>
        <p:nvSpPr>
          <p:cNvPr id="28" name="A08-fade-155"/>
          <p:cNvSpPr txBox="1"/>
          <p:nvPr/>
        </p:nvSpPr>
        <p:spPr>
          <a:xfrm>
            <a:off x="6766560" y="1783080"/>
            <a:ext cx="320040" cy="640080"/>
          </a:xfrm>
          <a:prstGeom prst="rect">
            <a:avLst/>
          </a:prstGeom>
          <a:noFill/>
          <a:ln/>
        </p:spPr>
        <p:txBody>
          <a:bodyPr wrap="square" lIns="0" tIns="0" rIns="0" bIns="0" rtlCol="0" anchor="ctr"/>
          <a:lstStyle/>
          <a:p>
            <a:pPr marL="0" indent="0" algn="ctr">
              <a:buNone/>
            </a:pPr>
            <a:r>
              <a:rPr lang="en-US" sz="2600" b="1" dirty="0">
                <a:solidFill>
                  <a:srgbClr val="FFFFFF"/>
                </a:solidFill>
                <a:latin typeface="Courier New" pitchFamily="34" charset="0"/>
                <a:ea typeface="Courier New"/>
                <a:cs typeface="Courier New"/>
              </a:rPr>
              <a:t>:</a:t>
            </a:r>
            <a:endParaRPr lang="en-US" sz="2600" dirty="0"/>
          </a:p>
        </p:txBody>
      </p:sp>
      <p:sp>
        <p:nvSpPr>
          <p:cNvPr id="29" name="A09-zoom-156"/>
          <p:cNvSpPr/>
          <p:nvPr/>
        </p:nvSpPr>
        <p:spPr>
          <a:xfrm>
            <a:off x="7086600" y="1783080"/>
            <a:ext cx="914400" cy="64008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sp>
        <p:nvSpPr>
          <p:cNvPr id="30" name="A09-zoom-157"/>
          <p:cNvSpPr txBox="1"/>
          <p:nvPr/>
        </p:nvSpPr>
        <p:spPr>
          <a:xfrm>
            <a:off x="7086600" y="1783080"/>
            <a:ext cx="914400" cy="640080"/>
          </a:xfrm>
          <a:prstGeom prst="rect">
            <a:avLst/>
          </a:prstGeom>
          <a:noFill/>
          <a:ln/>
        </p:spPr>
        <p:txBody>
          <a:bodyPr wrap="square" lIns="0" tIns="0" rIns="0" bIns="0" rtlCol="0" anchor="ctr"/>
          <a:lstStyle/>
          <a:p>
            <a:pPr marL="0" indent="0" algn="ctr">
              <a:buNone/>
            </a:pPr>
            <a:r>
              <a:rPr lang="en-US" sz="2800" b="1" dirty="0">
                <a:solidFill>
                  <a:srgbClr val="FFFFFF"/>
                </a:solidFill>
                <a:latin typeface="Courier New" pitchFamily="34" charset="0"/>
                <a:ea typeface="Courier New"/>
                <a:cs typeface="Courier New"/>
              </a:rPr>
              <a:t>AC</a:t>
            </a:r>
            <a:endParaRPr lang="en-US" sz="2800" dirty="0"/>
          </a:p>
        </p:txBody>
      </p:sp>
      <p:sp>
        <p:nvSpPr>
          <p:cNvPr id="31" name="A10-fade-158"/>
          <p:cNvSpPr txBox="1"/>
          <p:nvPr/>
        </p:nvSpPr>
        <p:spPr>
          <a:xfrm>
            <a:off x="914400" y="2514600"/>
            <a:ext cx="3383280" cy="347472"/>
          </a:xfrm>
          <a:prstGeom prst="rect">
            <a:avLst/>
          </a:prstGeom>
          <a:noFill/>
          <a:ln/>
        </p:spPr>
        <p:txBody>
          <a:bodyPr wrap="square" lIns="0" tIns="0" rIns="0" bIns="0" rtlCol="0" anchor="ctr"/>
          <a:lstStyle/>
          <a:p>
            <a:pPr marL="0" indent="0" algn="ctr" rtl="1">
              <a:buNone/>
            </a:pPr>
            <a:r>
              <a:rPr lang="ku-Arab-IQ" altLang="en-US" sz="1500" b="1" dirty="0">
                <a:solidFill>
                  <a:srgbClr val="5AE1D2"/>
                </a:solidFill>
                <a:latin typeface="Zain" pitchFamily="34" charset="0"/>
                <a:ea typeface="Zain"/>
                <a:cs typeface="Zain"/>
              </a:rPr>
              <a:t>ئەمە نموونەی ناونیشانی ئامێرە</a:t>
            </a:r>
            <a:endParaRPr lang="ku-Arab-IQ" sz="1500" dirty="0"/>
          </a:p>
        </p:txBody>
      </p:sp>
      <p:sp>
        <p:nvSpPr>
          <p:cNvPr id="32" name="A11-fade-159"/>
          <p:cNvSpPr txBox="1"/>
          <p:nvPr/>
        </p:nvSpPr>
        <p:spPr>
          <a:xfrm>
            <a:off x="4617720" y="2514600"/>
            <a:ext cx="3383280" cy="347472"/>
          </a:xfrm>
          <a:prstGeom prst="rect">
            <a:avLst/>
          </a:prstGeom>
          <a:noFill/>
          <a:ln/>
        </p:spPr>
        <p:txBody>
          <a:bodyPr wrap="square" lIns="0" tIns="0" rIns="0" bIns="0" rtlCol="0" anchor="ctr"/>
          <a:lstStyle/>
          <a:p>
            <a:pPr marL="0" indent="0" algn="ctr" rtl="1">
              <a:buNone/>
            </a:pPr>
            <a:r>
              <a:rPr lang="ku-Arab-IQ" altLang="en-US" sz="1500" b="1" dirty="0">
                <a:solidFill>
                  <a:srgbClr val="E17E3F"/>
                </a:solidFill>
                <a:latin typeface="Zain" pitchFamily="34" charset="0"/>
                <a:ea typeface="Zain"/>
                <a:cs typeface="Zain"/>
              </a:rPr>
              <a:t>پێویست ناکات لەبەری بکەیت</a:t>
            </a:r>
            <a:endParaRPr lang="ku-Arab-IQ" sz="1500" dirty="0"/>
          </a:p>
        </p:txBody>
      </p:sp>
      <p:sp>
        <p:nvSpPr>
          <p:cNvPr id="33" name="A12-rise-160"/>
          <p:cNvSpPr/>
          <p:nvPr/>
        </p:nvSpPr>
        <p:spPr>
          <a:xfrm>
            <a:off x="6126480" y="3200400"/>
            <a:ext cx="2514600" cy="128016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34" name="A12-rise-161"/>
          <p:cNvSpPr/>
          <p:nvPr/>
        </p:nvSpPr>
        <p:spPr>
          <a:xfrm>
            <a:off x="8055864" y="3328416"/>
            <a:ext cx="438912" cy="438912"/>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35" name="A12-rise-162" descr="preencoded.png"/>
          <p:cNvPicPr>
            <a:picLocks noChangeAspect="1"/>
          </p:cNvPicPr>
          <p:nvPr/>
        </p:nvPicPr>
        <p:blipFill>
          <a:blip r:embed="rId3"/>
          <a:stretch>
            <a:fillRect/>
          </a:stretch>
        </p:blipFill>
        <p:spPr>
          <a:xfrm>
            <a:off x="8152425" y="3424977"/>
            <a:ext cx="245791" cy="245791"/>
          </a:xfrm>
          <a:prstGeom prst="rect">
            <a:avLst/>
          </a:prstGeom>
        </p:spPr>
      </p:pic>
      <p:sp>
        <p:nvSpPr>
          <p:cNvPr id="36" name="A12-rise-163"/>
          <p:cNvSpPr txBox="1"/>
          <p:nvPr/>
        </p:nvSpPr>
        <p:spPr>
          <a:xfrm>
            <a:off x="6236208" y="3310128"/>
            <a:ext cx="1728216" cy="45720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لە کوێ دەیبینم؟</a:t>
            </a:r>
            <a:endParaRPr lang="ku-Arab-IQ" sz="1600" dirty="0"/>
          </a:p>
        </p:txBody>
      </p:sp>
      <p:sp>
        <p:nvSpPr>
          <p:cNvPr id="37" name="A12-rise-164"/>
          <p:cNvSpPr txBox="1"/>
          <p:nvPr/>
        </p:nvSpPr>
        <p:spPr>
          <a:xfrm>
            <a:off x="6254496" y="3822192"/>
            <a:ext cx="2258568" cy="594360"/>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لە لیستی ڕاوتەر و ڕێکخستنی وایفای ئامێرەکەت</a:t>
            </a:r>
            <a:endParaRPr lang="ku-Arab-IQ" sz="1400" dirty="0"/>
          </a:p>
        </p:txBody>
      </p:sp>
      <p:sp>
        <p:nvSpPr>
          <p:cNvPr id="38" name="A13-rise-165"/>
          <p:cNvSpPr/>
          <p:nvPr/>
        </p:nvSpPr>
        <p:spPr>
          <a:xfrm>
            <a:off x="3337560" y="3200400"/>
            <a:ext cx="2514600" cy="128016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39" name="A13-rise-166"/>
          <p:cNvSpPr/>
          <p:nvPr/>
        </p:nvSpPr>
        <p:spPr>
          <a:xfrm>
            <a:off x="5266944" y="3328416"/>
            <a:ext cx="438912" cy="438912"/>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40" name="A13-rise-167" descr="preencoded.png"/>
          <p:cNvPicPr>
            <a:picLocks noChangeAspect="1"/>
          </p:cNvPicPr>
          <p:nvPr/>
        </p:nvPicPr>
        <p:blipFill>
          <a:blip r:embed="rId4"/>
          <a:stretch>
            <a:fillRect/>
          </a:stretch>
        </p:blipFill>
        <p:spPr>
          <a:xfrm>
            <a:off x="5363505" y="3424977"/>
            <a:ext cx="245791" cy="245791"/>
          </a:xfrm>
          <a:prstGeom prst="rect">
            <a:avLst/>
          </a:prstGeom>
        </p:spPr>
      </p:pic>
      <p:sp>
        <p:nvSpPr>
          <p:cNvPr id="41" name="A13-rise-168"/>
          <p:cNvSpPr txBox="1"/>
          <p:nvPr/>
        </p:nvSpPr>
        <p:spPr>
          <a:xfrm>
            <a:off x="3447288" y="3310128"/>
            <a:ext cx="1728216" cy="45720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بۆچی پێویستە؟</a:t>
            </a:r>
            <a:endParaRPr lang="ku-Arab-IQ" sz="1600" dirty="0"/>
          </a:p>
        </p:txBody>
      </p:sp>
      <p:sp>
        <p:nvSpPr>
          <p:cNvPr id="42" name="A13-rise-169"/>
          <p:cNvSpPr txBox="1"/>
          <p:nvPr/>
        </p:nvSpPr>
        <p:spPr>
          <a:xfrm>
            <a:off x="3465576" y="3822192"/>
            <a:ext cx="2258568" cy="594360"/>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بۆ دۆزینەوە و هەڵبژاردنی ئامێری مەبەست</a:t>
            </a:r>
            <a:endParaRPr lang="ku-Arab-IQ" sz="1400" dirty="0"/>
          </a:p>
        </p:txBody>
      </p:sp>
      <p:sp>
        <p:nvSpPr>
          <p:cNvPr id="43" name="A14-rise-170"/>
          <p:cNvSpPr/>
          <p:nvPr/>
        </p:nvSpPr>
        <p:spPr>
          <a:xfrm>
            <a:off x="548640" y="3200400"/>
            <a:ext cx="2514600" cy="1280160"/>
          </a:xfrm>
          <a:prstGeom prst="rect">
            <a:avLst/>
          </a:prstGeom>
          <a:solidFill>
            <a:srgbClr val="FFF4EE"/>
          </a:solidFill>
          <a:ln w="19050">
            <a:solidFill>
              <a:srgbClr val="000000"/>
            </a:solidFill>
            <a:prstDash val="solid"/>
          </a:ln>
          <a:effectLst>
            <a:outerShdw blurRad="101600" dist="50800" dir="2700000" algn="bl" rotWithShape="0">
              <a:srgbClr val="000000">
                <a:alpha val="100000"/>
              </a:srgbClr>
            </a:outerShdw>
          </a:effectLst>
        </p:spPr>
      </p:sp>
      <p:sp>
        <p:nvSpPr>
          <p:cNvPr id="44" name="A14-rise-171"/>
          <p:cNvSpPr/>
          <p:nvPr/>
        </p:nvSpPr>
        <p:spPr>
          <a:xfrm>
            <a:off x="2478024" y="3328416"/>
            <a:ext cx="438912" cy="438912"/>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45" name="A14-rise-172" descr="preencoded.png"/>
          <p:cNvPicPr>
            <a:picLocks noChangeAspect="1"/>
          </p:cNvPicPr>
          <p:nvPr/>
        </p:nvPicPr>
        <p:blipFill>
          <a:blip r:embed="rId5"/>
          <a:stretch>
            <a:fillRect/>
          </a:stretch>
        </p:blipFill>
        <p:spPr>
          <a:xfrm>
            <a:off x="2574585" y="3424977"/>
            <a:ext cx="245791" cy="245791"/>
          </a:xfrm>
          <a:prstGeom prst="rect">
            <a:avLst/>
          </a:prstGeom>
        </p:spPr>
      </p:pic>
      <p:sp>
        <p:nvSpPr>
          <p:cNvPr id="46" name="A14-rise-173"/>
          <p:cNvSpPr txBox="1"/>
          <p:nvPr/>
        </p:nvSpPr>
        <p:spPr>
          <a:xfrm>
            <a:off x="658368" y="3310128"/>
            <a:ext cx="1728216" cy="45720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دەکرێت بگۆڕێت</a:t>
            </a:r>
            <a:endParaRPr lang="ku-Arab-IQ" sz="1600" dirty="0"/>
          </a:p>
        </p:txBody>
      </p:sp>
      <p:sp>
        <p:nvSpPr>
          <p:cNvPr id="47" name="A14-rise-174"/>
          <p:cNvSpPr txBox="1"/>
          <p:nvPr/>
        </p:nvSpPr>
        <p:spPr>
          <a:xfrm>
            <a:off x="676656" y="3822192"/>
            <a:ext cx="2258568" cy="594360"/>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هەندێک مۆبایل بۆ هەر وایفایەک MAC ی جیاوازی هەیە</a:t>
            </a:r>
            <a:endParaRPr lang="ku-Arab-IQ" sz="1400" dirty="0"/>
          </a:p>
        </p:txBody>
      </p:sp>
      <p:sp>
        <p:nvSpPr>
          <p:cNvPr id="48"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07</a:t>
            </a:r>
            <a:endParaRPr lang="en-US" sz="6400" dirty="0"/>
          </a:p>
        </p:txBody>
      </p:sp>
      <p:sp>
        <p:nvSpPr>
          <p:cNvPr id="49"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50" name="!!prog"/>
          <p:cNvSpPr/>
          <p:nvPr/>
        </p:nvSpPr>
        <p:spPr>
          <a:xfrm>
            <a:off x="5989320" y="4837176"/>
            <a:ext cx="435254" cy="128016"/>
          </a:xfrm>
          <a:prstGeom prst="roundRect">
            <a:avLst>
              <a:gd name="adj" fmla="val 50000"/>
            </a:avLst>
          </a:prstGeom>
          <a:solidFill>
            <a:srgbClr val="5AE1D2"/>
          </a:solidFill>
          <a:ln w="12700">
            <a:solidFill>
              <a:srgbClr val="000000"/>
            </a:solidFill>
            <a:prstDash val="solid"/>
          </a:ln>
        </p:spPr>
      </p:sp>
      <p:sp>
        <p:nvSpPr>
          <p:cNvPr id="51"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52"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07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additive="base">
                                        <p:cTn id="23" dur="650" fill="hold"/>
                                        <p:tgtEl>
                                          <p:spTgt spid="1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11"/>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400"/>
                                        <p:tgtEl>
                                          <p:spTgt spid="12"/>
                                        </p:tgtEl>
                                      </p:cBhvr>
                                    </p:animEffect>
                                    <p:anim calcmode="lin" valueType="num">
                                      <p:cBhvr additive="base">
                                        <p:cTn id="28"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30" presetID="53" presetClass="entr" presetSubtype="16" decel="100000" fill="hold" grpId="0" nodeType="withEffect">
                                  <p:stCondLst>
                                    <p:cond delay="3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anim calcmode="lin" valueType="num">
                                      <p:cBhvr additive="base">
                                        <p:cTn id="33"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4"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5" presetID="53" presetClass="entr" presetSubtype="16"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400"/>
                                        <p:tgtEl>
                                          <p:spTgt spid="14"/>
                                        </p:tgtEl>
                                      </p:cBhvr>
                                    </p:animEffect>
                                    <p:anim calcmode="lin" valueType="num">
                                      <p:cBhvr additive="base">
                                        <p:cTn id="38" dur="650" fill="hold"/>
                                        <p:tgtEl>
                                          <p:spTgt spid="1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9" dur="650" fill="hold"/>
                                        <p:tgtEl>
                                          <p:spTgt spid="14"/>
                                        </p:tgtEl>
                                        <p:attrNameLst>
                                          <p:attrName>ppt_h</p:attrName>
                                        </p:attrNameLst>
                                      </p:cBhvr>
                                      <p:tavLst>
                                        <p:tav tm="0">
                                          <p:val>
                                            <p:strVal val="#ppt_h*0.6"/>
                                          </p:val>
                                        </p:tav>
                                        <p:tav tm="70000">
                                          <p:val>
                                            <p:strVal val="#ppt_h*1.06"/>
                                          </p:val>
                                        </p:tav>
                                        <p:tav tm="100000">
                                          <p:val>
                                            <p:strVal val="#ppt_h"/>
                                          </p:val>
                                        </p:tav>
                                      </p:tavLst>
                                    </p:anim>
                                  </p:childTnLst>
                                </p:cTn>
                              </p:par>
                              <p:par>
                                <p:cTn id="40" presetID="53" presetClass="entr" presetSubtype="16" decel="100000" fill="hold" grpId="0" nodeType="withEffect">
                                  <p:stCondLst>
                                    <p:cond delay="5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00"/>
                                        <p:tgtEl>
                                          <p:spTgt spid="15"/>
                                        </p:tgtEl>
                                      </p:cBhvr>
                                    </p:animEffect>
                                    <p:anim calcmode="lin" valueType="num">
                                      <p:cBhvr additive="base">
                                        <p:cTn id="43" dur="650" fill="hold"/>
                                        <p:tgtEl>
                                          <p:spTgt spid="1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4" dur="650" fill="hold"/>
                                        <p:tgtEl>
                                          <p:spTgt spid="15"/>
                                        </p:tgtEl>
                                        <p:attrNameLst>
                                          <p:attrName>ppt_h</p:attrName>
                                        </p:attrNameLst>
                                      </p:cBhvr>
                                      <p:tavLst>
                                        <p:tav tm="0">
                                          <p:val>
                                            <p:strVal val="#ppt_h*0.6"/>
                                          </p:val>
                                        </p:tav>
                                        <p:tav tm="70000">
                                          <p:val>
                                            <p:strVal val="#ppt_h*1.06"/>
                                          </p:val>
                                        </p:tav>
                                        <p:tav tm="100000">
                                          <p:val>
                                            <p:strVal val="#ppt_h"/>
                                          </p:val>
                                        </p:tav>
                                      </p:tavLst>
                                    </p:anim>
                                  </p:childTnLst>
                                </p:cTn>
                              </p:par>
                              <p:par>
                                <p:cTn id="45" presetID="10" presetClass="entr" presetSubtype="0" decel="100000" fill="hold" grpId="0" nodeType="withEffect">
                                  <p:stCondLst>
                                    <p:cond delay="58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700"/>
                                        <p:tgtEl>
                                          <p:spTgt spid="16"/>
                                        </p:tgtEl>
                                      </p:cBhvr>
                                    </p:animEffect>
                                  </p:childTnLst>
                                </p:cTn>
                              </p:par>
                              <p:par>
                                <p:cTn id="48" presetID="53" presetClass="entr" presetSubtype="16" decel="100000" fill="hold" grpId="0" nodeType="withEffect">
                                  <p:stCondLst>
                                    <p:cond delay="81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400"/>
                                        <p:tgtEl>
                                          <p:spTgt spid="17"/>
                                        </p:tgtEl>
                                      </p:cBhvr>
                                    </p:animEffect>
                                    <p:anim calcmode="lin" valueType="num">
                                      <p:cBhvr additive="base">
                                        <p:cTn id="51" dur="650" fill="hold"/>
                                        <p:tgtEl>
                                          <p:spTgt spid="1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2" dur="650" fill="hold"/>
                                        <p:tgtEl>
                                          <p:spTgt spid="17"/>
                                        </p:tgtEl>
                                        <p:attrNameLst>
                                          <p:attrName>ppt_h</p:attrName>
                                        </p:attrNameLst>
                                      </p:cBhvr>
                                      <p:tavLst>
                                        <p:tav tm="0">
                                          <p:val>
                                            <p:strVal val="#ppt_h*0.6"/>
                                          </p:val>
                                        </p:tav>
                                        <p:tav tm="70000">
                                          <p:val>
                                            <p:strVal val="#ppt_h*1.06"/>
                                          </p:val>
                                        </p:tav>
                                        <p:tav tm="100000">
                                          <p:val>
                                            <p:strVal val="#ppt_h"/>
                                          </p:val>
                                        </p:tav>
                                      </p:tavLst>
                                    </p:anim>
                                  </p:childTnLst>
                                </p:cTn>
                              </p:par>
                              <p:par>
                                <p:cTn id="53" presetID="53" presetClass="entr" presetSubtype="16" decel="100000" fill="hold" grpId="0" nodeType="withEffect">
                                  <p:stCondLst>
                                    <p:cond delay="81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anim calcmode="lin" valueType="num">
                                      <p:cBhvr additive="base">
                                        <p:cTn id="56" dur="650" fill="hold"/>
                                        <p:tgtEl>
                                          <p:spTgt spid="1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7" dur="650" fill="hold"/>
                                        <p:tgtEl>
                                          <p:spTgt spid="18"/>
                                        </p:tgtEl>
                                        <p:attrNameLst>
                                          <p:attrName>ppt_h</p:attrName>
                                        </p:attrNameLst>
                                      </p:cBhvr>
                                      <p:tavLst>
                                        <p:tav tm="0">
                                          <p:val>
                                            <p:strVal val="#ppt_h*0.6"/>
                                          </p:val>
                                        </p:tav>
                                        <p:tav tm="70000">
                                          <p:val>
                                            <p:strVal val="#ppt_h*1.06"/>
                                          </p:val>
                                        </p:tav>
                                        <p:tav tm="100000">
                                          <p:val>
                                            <p:strVal val="#ppt_h"/>
                                          </p:val>
                                        </p:tav>
                                      </p:tavLst>
                                    </p:anim>
                                  </p:childTnLst>
                                </p:cTn>
                              </p:par>
                              <p:par>
                                <p:cTn id="58" presetID="10" presetClass="entr" presetSubtype="0" decel="100000" fill="hold" grpId="0" nodeType="withEffect">
                                  <p:stCondLst>
                                    <p:cond delay="81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00"/>
                                        <p:tgtEl>
                                          <p:spTgt spid="19"/>
                                        </p:tgtEl>
                                      </p:cBhvr>
                                    </p:animEffect>
                                  </p:childTnLst>
                                </p:cTn>
                              </p:par>
                              <p:par>
                                <p:cTn id="61" presetID="53" presetClass="entr" presetSubtype="16" decel="100000" fill="hold" grpId="0" nodeType="withEffect">
                                  <p:stCondLst>
                                    <p:cond delay="104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400"/>
                                        <p:tgtEl>
                                          <p:spTgt spid="20"/>
                                        </p:tgtEl>
                                      </p:cBhvr>
                                    </p:animEffect>
                                    <p:anim calcmode="lin" valueType="num">
                                      <p:cBhvr additive="base">
                                        <p:cTn id="64" dur="650" fill="hold"/>
                                        <p:tgtEl>
                                          <p:spTgt spid="2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5" dur="650" fill="hold"/>
                                        <p:tgtEl>
                                          <p:spTgt spid="20"/>
                                        </p:tgtEl>
                                        <p:attrNameLst>
                                          <p:attrName>ppt_h</p:attrName>
                                        </p:attrNameLst>
                                      </p:cBhvr>
                                      <p:tavLst>
                                        <p:tav tm="0">
                                          <p:val>
                                            <p:strVal val="#ppt_h*0.6"/>
                                          </p:val>
                                        </p:tav>
                                        <p:tav tm="70000">
                                          <p:val>
                                            <p:strVal val="#ppt_h*1.06"/>
                                          </p:val>
                                        </p:tav>
                                        <p:tav tm="100000">
                                          <p:val>
                                            <p:strVal val="#ppt_h"/>
                                          </p:val>
                                        </p:tav>
                                      </p:tavLst>
                                    </p:anim>
                                  </p:childTnLst>
                                </p:cTn>
                              </p:par>
                              <p:par>
                                <p:cTn id="66" presetID="53" presetClass="entr" presetSubtype="16" decel="100000" fill="hold" grpId="0" nodeType="withEffect">
                                  <p:stCondLst>
                                    <p:cond delay="104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400"/>
                                        <p:tgtEl>
                                          <p:spTgt spid="21"/>
                                        </p:tgtEl>
                                      </p:cBhvr>
                                    </p:animEffect>
                                    <p:anim calcmode="lin" valueType="num">
                                      <p:cBhvr additive="base">
                                        <p:cTn id="69" dur="650" fill="hold"/>
                                        <p:tgtEl>
                                          <p:spTgt spid="2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0" dur="650" fill="hold"/>
                                        <p:tgtEl>
                                          <p:spTgt spid="21"/>
                                        </p:tgtEl>
                                        <p:attrNameLst>
                                          <p:attrName>ppt_h</p:attrName>
                                        </p:attrNameLst>
                                      </p:cBhvr>
                                      <p:tavLst>
                                        <p:tav tm="0">
                                          <p:val>
                                            <p:strVal val="#ppt_h*0.6"/>
                                          </p:val>
                                        </p:tav>
                                        <p:tav tm="70000">
                                          <p:val>
                                            <p:strVal val="#ppt_h*1.06"/>
                                          </p:val>
                                        </p:tav>
                                        <p:tav tm="100000">
                                          <p:val>
                                            <p:strVal val="#ppt_h"/>
                                          </p:val>
                                        </p:tav>
                                      </p:tavLst>
                                    </p:anim>
                                  </p:childTnLst>
                                </p:cTn>
                              </p:par>
                              <p:par>
                                <p:cTn id="71" presetID="10" presetClass="entr" presetSubtype="0" decel="100000" fill="hold" grpId="0" nodeType="withEffect">
                                  <p:stCondLst>
                                    <p:cond delay="104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700"/>
                                        <p:tgtEl>
                                          <p:spTgt spid="22"/>
                                        </p:tgtEl>
                                      </p:cBhvr>
                                    </p:animEffect>
                                  </p:childTnLst>
                                </p:cTn>
                              </p:par>
                              <p:par>
                                <p:cTn id="74" presetID="53" presetClass="entr" presetSubtype="16" decel="100000" fill="hold" grpId="0" nodeType="withEffect">
                                  <p:stCondLst>
                                    <p:cond delay="127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400"/>
                                        <p:tgtEl>
                                          <p:spTgt spid="23"/>
                                        </p:tgtEl>
                                      </p:cBhvr>
                                    </p:animEffect>
                                    <p:anim calcmode="lin" valueType="num">
                                      <p:cBhvr additive="base">
                                        <p:cTn id="77" dur="650" fill="hold"/>
                                        <p:tgtEl>
                                          <p:spTgt spid="2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8" dur="650" fill="hold"/>
                                        <p:tgtEl>
                                          <p:spTgt spid="23"/>
                                        </p:tgtEl>
                                        <p:attrNameLst>
                                          <p:attrName>ppt_h</p:attrName>
                                        </p:attrNameLst>
                                      </p:cBhvr>
                                      <p:tavLst>
                                        <p:tav tm="0">
                                          <p:val>
                                            <p:strVal val="#ppt_h*0.6"/>
                                          </p:val>
                                        </p:tav>
                                        <p:tav tm="70000">
                                          <p:val>
                                            <p:strVal val="#ppt_h*1.06"/>
                                          </p:val>
                                        </p:tav>
                                        <p:tav tm="100000">
                                          <p:val>
                                            <p:strVal val="#ppt_h"/>
                                          </p:val>
                                        </p:tav>
                                      </p:tavLst>
                                    </p:anim>
                                  </p:childTnLst>
                                </p:cTn>
                              </p:par>
                              <p:par>
                                <p:cTn id="79" presetID="53" presetClass="entr" presetSubtype="16" decel="100000" fill="hold" grpId="0" nodeType="withEffect">
                                  <p:stCondLst>
                                    <p:cond delay="127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400"/>
                                        <p:tgtEl>
                                          <p:spTgt spid="24"/>
                                        </p:tgtEl>
                                      </p:cBhvr>
                                    </p:animEffect>
                                    <p:anim calcmode="lin" valueType="num">
                                      <p:cBhvr additive="base">
                                        <p:cTn id="82" dur="650" fill="hold"/>
                                        <p:tgtEl>
                                          <p:spTgt spid="2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3" dur="650" fill="hold"/>
                                        <p:tgtEl>
                                          <p:spTgt spid="24"/>
                                        </p:tgtEl>
                                        <p:attrNameLst>
                                          <p:attrName>ppt_h</p:attrName>
                                        </p:attrNameLst>
                                      </p:cBhvr>
                                      <p:tavLst>
                                        <p:tav tm="0">
                                          <p:val>
                                            <p:strVal val="#ppt_h*0.6"/>
                                          </p:val>
                                        </p:tav>
                                        <p:tav tm="70000">
                                          <p:val>
                                            <p:strVal val="#ppt_h*1.06"/>
                                          </p:val>
                                        </p:tav>
                                        <p:tav tm="100000">
                                          <p:val>
                                            <p:strVal val="#ppt_h"/>
                                          </p:val>
                                        </p:tav>
                                      </p:tavLst>
                                    </p:anim>
                                  </p:childTnLst>
                                </p:cTn>
                              </p:par>
                              <p:par>
                                <p:cTn id="84" presetID="10" presetClass="entr" presetSubtype="0" decel="100000" fill="hold" grpId="0" nodeType="withEffect">
                                  <p:stCondLst>
                                    <p:cond delay="127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700"/>
                                        <p:tgtEl>
                                          <p:spTgt spid="25"/>
                                        </p:tgtEl>
                                      </p:cBhvr>
                                    </p:animEffect>
                                  </p:childTnLst>
                                </p:cTn>
                              </p:par>
                              <p:par>
                                <p:cTn id="87" presetID="53" presetClass="entr" presetSubtype="16" decel="100000" fill="hold" grpId="0" nodeType="withEffect">
                                  <p:stCondLst>
                                    <p:cond delay="150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400"/>
                                        <p:tgtEl>
                                          <p:spTgt spid="26"/>
                                        </p:tgtEl>
                                      </p:cBhvr>
                                    </p:animEffect>
                                    <p:anim calcmode="lin" valueType="num">
                                      <p:cBhvr additive="base">
                                        <p:cTn id="90" dur="650" fill="hold"/>
                                        <p:tgtEl>
                                          <p:spTgt spid="2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1" dur="650" fill="hold"/>
                                        <p:tgtEl>
                                          <p:spTgt spid="26"/>
                                        </p:tgtEl>
                                        <p:attrNameLst>
                                          <p:attrName>ppt_h</p:attrName>
                                        </p:attrNameLst>
                                      </p:cBhvr>
                                      <p:tavLst>
                                        <p:tav tm="0">
                                          <p:val>
                                            <p:strVal val="#ppt_h*0.6"/>
                                          </p:val>
                                        </p:tav>
                                        <p:tav tm="70000">
                                          <p:val>
                                            <p:strVal val="#ppt_h*1.06"/>
                                          </p:val>
                                        </p:tav>
                                        <p:tav tm="100000">
                                          <p:val>
                                            <p:strVal val="#ppt_h"/>
                                          </p:val>
                                        </p:tav>
                                      </p:tavLst>
                                    </p:anim>
                                  </p:childTnLst>
                                </p:cTn>
                              </p:par>
                              <p:par>
                                <p:cTn id="92" presetID="53" presetClass="entr" presetSubtype="16" decel="100000" fill="hold" grpId="0" nodeType="withEffect">
                                  <p:stCondLst>
                                    <p:cond delay="150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400"/>
                                        <p:tgtEl>
                                          <p:spTgt spid="27"/>
                                        </p:tgtEl>
                                      </p:cBhvr>
                                    </p:animEffect>
                                    <p:anim calcmode="lin" valueType="num">
                                      <p:cBhvr additive="base">
                                        <p:cTn id="95" dur="650" fill="hold"/>
                                        <p:tgtEl>
                                          <p:spTgt spid="2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6" dur="650" fill="hold"/>
                                        <p:tgtEl>
                                          <p:spTgt spid="27"/>
                                        </p:tgtEl>
                                        <p:attrNameLst>
                                          <p:attrName>ppt_h</p:attrName>
                                        </p:attrNameLst>
                                      </p:cBhvr>
                                      <p:tavLst>
                                        <p:tav tm="0">
                                          <p:val>
                                            <p:strVal val="#ppt_h*0.6"/>
                                          </p:val>
                                        </p:tav>
                                        <p:tav tm="70000">
                                          <p:val>
                                            <p:strVal val="#ppt_h*1.06"/>
                                          </p:val>
                                        </p:tav>
                                        <p:tav tm="100000">
                                          <p:val>
                                            <p:strVal val="#ppt_h"/>
                                          </p:val>
                                        </p:tav>
                                      </p:tavLst>
                                    </p:anim>
                                  </p:childTnLst>
                                </p:cTn>
                              </p:par>
                              <p:par>
                                <p:cTn id="97" presetID="10" presetClass="entr" presetSubtype="0" decel="100000" fill="hold" grpId="0" nodeType="withEffect">
                                  <p:stCondLst>
                                    <p:cond delay="1500"/>
                                  </p:stCondLst>
                                  <p:childTnLst>
                                    <p:set>
                                      <p:cBhvr>
                                        <p:cTn id="98" dur="1" fill="hold">
                                          <p:stCondLst>
                                            <p:cond delay="0"/>
                                          </p:stCondLst>
                                        </p:cTn>
                                        <p:tgtEl>
                                          <p:spTgt spid="28"/>
                                        </p:tgtEl>
                                        <p:attrNameLst>
                                          <p:attrName>style.visibility</p:attrName>
                                        </p:attrNameLst>
                                      </p:cBhvr>
                                      <p:to>
                                        <p:strVal val="visible"/>
                                      </p:to>
                                    </p:set>
                                    <p:animEffect transition="in" filter="fade">
                                      <p:cBhvr>
                                        <p:cTn id="99" dur="700"/>
                                        <p:tgtEl>
                                          <p:spTgt spid="28"/>
                                        </p:tgtEl>
                                      </p:cBhvr>
                                    </p:animEffect>
                                  </p:childTnLst>
                                </p:cTn>
                              </p:par>
                              <p:par>
                                <p:cTn id="100" presetID="53" presetClass="entr" presetSubtype="16" decel="100000" fill="hold" grpId="0" nodeType="withEffect">
                                  <p:stCondLst>
                                    <p:cond delay="1730"/>
                                  </p:stCondLst>
                                  <p:childTnLst>
                                    <p:set>
                                      <p:cBhvr>
                                        <p:cTn id="101" dur="1" fill="hold">
                                          <p:stCondLst>
                                            <p:cond delay="0"/>
                                          </p:stCondLst>
                                        </p:cTn>
                                        <p:tgtEl>
                                          <p:spTgt spid="29"/>
                                        </p:tgtEl>
                                        <p:attrNameLst>
                                          <p:attrName>style.visibility</p:attrName>
                                        </p:attrNameLst>
                                      </p:cBhvr>
                                      <p:to>
                                        <p:strVal val="visible"/>
                                      </p:to>
                                    </p:set>
                                    <p:animEffect transition="in" filter="fade">
                                      <p:cBhvr>
                                        <p:cTn id="102" dur="400"/>
                                        <p:tgtEl>
                                          <p:spTgt spid="29"/>
                                        </p:tgtEl>
                                      </p:cBhvr>
                                    </p:animEffect>
                                    <p:anim calcmode="lin" valueType="num">
                                      <p:cBhvr additive="base">
                                        <p:cTn id="103" dur="650" fill="hold"/>
                                        <p:tgtEl>
                                          <p:spTgt spid="2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04" dur="650" fill="hold"/>
                                        <p:tgtEl>
                                          <p:spTgt spid="29"/>
                                        </p:tgtEl>
                                        <p:attrNameLst>
                                          <p:attrName>ppt_h</p:attrName>
                                        </p:attrNameLst>
                                      </p:cBhvr>
                                      <p:tavLst>
                                        <p:tav tm="0">
                                          <p:val>
                                            <p:strVal val="#ppt_h*0.6"/>
                                          </p:val>
                                        </p:tav>
                                        <p:tav tm="70000">
                                          <p:val>
                                            <p:strVal val="#ppt_h*1.06"/>
                                          </p:val>
                                        </p:tav>
                                        <p:tav tm="100000">
                                          <p:val>
                                            <p:strVal val="#ppt_h"/>
                                          </p:val>
                                        </p:tav>
                                      </p:tavLst>
                                    </p:anim>
                                  </p:childTnLst>
                                </p:cTn>
                              </p:par>
                              <p:par>
                                <p:cTn id="105" presetID="53" presetClass="entr" presetSubtype="16" decel="100000" fill="hold" grpId="0" nodeType="withEffect">
                                  <p:stCondLst>
                                    <p:cond delay="173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400"/>
                                        <p:tgtEl>
                                          <p:spTgt spid="30"/>
                                        </p:tgtEl>
                                      </p:cBhvr>
                                    </p:animEffect>
                                    <p:anim calcmode="lin" valueType="num">
                                      <p:cBhvr additive="base">
                                        <p:cTn id="108" dur="650" fill="hold"/>
                                        <p:tgtEl>
                                          <p:spTgt spid="3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09" dur="650" fill="hold"/>
                                        <p:tgtEl>
                                          <p:spTgt spid="30"/>
                                        </p:tgtEl>
                                        <p:attrNameLst>
                                          <p:attrName>ppt_h</p:attrName>
                                        </p:attrNameLst>
                                      </p:cBhvr>
                                      <p:tavLst>
                                        <p:tav tm="0">
                                          <p:val>
                                            <p:strVal val="#ppt_h*0.6"/>
                                          </p:val>
                                        </p:tav>
                                        <p:tav tm="70000">
                                          <p:val>
                                            <p:strVal val="#ppt_h*1.06"/>
                                          </p:val>
                                        </p:tav>
                                        <p:tav tm="100000">
                                          <p:val>
                                            <p:strVal val="#ppt_h"/>
                                          </p:val>
                                        </p:tav>
                                      </p:tavLst>
                                    </p:anim>
                                  </p:childTnLst>
                                </p:cTn>
                              </p:par>
                              <p:par>
                                <p:cTn id="110" presetID="10" presetClass="entr" presetSubtype="0" decel="100000" fill="hold" grpId="0" nodeType="withEffect">
                                  <p:stCondLst>
                                    <p:cond delay="196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700"/>
                                        <p:tgtEl>
                                          <p:spTgt spid="31"/>
                                        </p:tgtEl>
                                      </p:cBhvr>
                                    </p:animEffect>
                                  </p:childTnLst>
                                </p:cTn>
                              </p:par>
                              <p:par>
                                <p:cTn id="113" presetID="10" presetClass="entr" presetSubtype="0" decel="100000" fill="hold" grpId="0" nodeType="withEffect">
                                  <p:stCondLst>
                                    <p:cond delay="2190"/>
                                  </p:stCondLst>
                                  <p:iterate type="wd">
                                    <p:tmPct val="7000"/>
                                  </p:iterate>
                                  <p:childTnLst>
                                    <p:set>
                                      <p:cBhvr>
                                        <p:cTn id="114" dur="1" fill="hold">
                                          <p:stCondLst>
                                            <p:cond delay="0"/>
                                          </p:stCondLst>
                                        </p:cTn>
                                        <p:tgtEl>
                                          <p:spTgt spid="32"/>
                                        </p:tgtEl>
                                        <p:attrNameLst>
                                          <p:attrName>style.visibility</p:attrName>
                                        </p:attrNameLst>
                                      </p:cBhvr>
                                      <p:to>
                                        <p:strVal val="visible"/>
                                      </p:to>
                                    </p:set>
                                    <p:animEffect transition="in" filter="fade">
                                      <p:cBhvr>
                                        <p:cTn id="115" dur="700"/>
                                        <p:tgtEl>
                                          <p:spTgt spid="32"/>
                                        </p:tgtEl>
                                      </p:cBhvr>
                                    </p:animEffect>
                                  </p:childTnLst>
                                </p:cTn>
                              </p:par>
                              <p:par>
                                <p:cTn id="116" presetID="42" presetClass="entr" presetSubtype="0" decel="100000" fill="hold" grpId="0" nodeType="withEffect">
                                  <p:stCondLst>
                                    <p:cond delay="2420"/>
                                  </p:stCondLst>
                                  <p:childTnLst>
                                    <p:set>
                                      <p:cBhvr>
                                        <p:cTn id="117" dur="1" fill="hold">
                                          <p:stCondLst>
                                            <p:cond delay="0"/>
                                          </p:stCondLst>
                                        </p:cTn>
                                        <p:tgtEl>
                                          <p:spTgt spid="33"/>
                                        </p:tgtEl>
                                        <p:attrNameLst>
                                          <p:attrName>style.visibility</p:attrName>
                                        </p:attrNameLst>
                                      </p:cBhvr>
                                      <p:to>
                                        <p:strVal val="visible"/>
                                      </p:to>
                                    </p:set>
                                    <p:animEffect transition="in" filter="fade">
                                      <p:cBhvr>
                                        <p:cTn id="118" dur="700"/>
                                        <p:tgtEl>
                                          <p:spTgt spid="33"/>
                                        </p:tgtEl>
                                      </p:cBhvr>
                                    </p:animEffect>
                                    <p:anim calcmode="lin" valueType="num">
                                      <p:cBhvr additive="base">
                                        <p:cTn id="119" dur="700" fill="hold"/>
                                        <p:tgtEl>
                                          <p:spTgt spid="33"/>
                                        </p:tgtEl>
                                        <p:attrNameLst>
                                          <p:attrName>ppt_x</p:attrName>
                                        </p:attrNameLst>
                                      </p:cBhvr>
                                      <p:tavLst>
                                        <p:tav tm="0">
                                          <p:val>
                                            <p:strVal val="#ppt_x"/>
                                          </p:val>
                                        </p:tav>
                                        <p:tav tm="100000">
                                          <p:val>
                                            <p:strVal val="#ppt_x"/>
                                          </p:val>
                                        </p:tav>
                                      </p:tavLst>
                                    </p:anim>
                                    <p:anim calcmode="lin" valueType="num">
                                      <p:cBhvr additive="base">
                                        <p:cTn id="120" dur="700" fill="hold"/>
                                        <p:tgtEl>
                                          <p:spTgt spid="33"/>
                                        </p:tgtEl>
                                        <p:attrNameLst>
                                          <p:attrName>ppt_y</p:attrName>
                                        </p:attrNameLst>
                                      </p:cBhvr>
                                      <p:tavLst>
                                        <p:tav tm="0">
                                          <p:val>
                                            <p:strVal val="#ppt_y+.06"/>
                                          </p:val>
                                        </p:tav>
                                        <p:tav tm="100000">
                                          <p:val>
                                            <p:strVal val="#ppt_y"/>
                                          </p:val>
                                        </p:tav>
                                      </p:tavLst>
                                    </p:anim>
                                  </p:childTnLst>
                                </p:cTn>
                              </p:par>
                              <p:par>
                                <p:cTn id="121" presetID="42" presetClass="entr" presetSubtype="0" decel="100000" fill="hold" grpId="0" nodeType="withEffect">
                                  <p:stCondLst>
                                    <p:cond delay="2420"/>
                                  </p:stCondLst>
                                  <p:childTnLst>
                                    <p:set>
                                      <p:cBhvr>
                                        <p:cTn id="122" dur="1" fill="hold">
                                          <p:stCondLst>
                                            <p:cond delay="0"/>
                                          </p:stCondLst>
                                        </p:cTn>
                                        <p:tgtEl>
                                          <p:spTgt spid="34"/>
                                        </p:tgtEl>
                                        <p:attrNameLst>
                                          <p:attrName>style.visibility</p:attrName>
                                        </p:attrNameLst>
                                      </p:cBhvr>
                                      <p:to>
                                        <p:strVal val="visible"/>
                                      </p:to>
                                    </p:set>
                                    <p:animEffect transition="in" filter="fade">
                                      <p:cBhvr>
                                        <p:cTn id="123" dur="700"/>
                                        <p:tgtEl>
                                          <p:spTgt spid="34"/>
                                        </p:tgtEl>
                                      </p:cBhvr>
                                    </p:animEffect>
                                    <p:anim calcmode="lin" valueType="num">
                                      <p:cBhvr additive="base">
                                        <p:cTn id="124" dur="700" fill="hold"/>
                                        <p:tgtEl>
                                          <p:spTgt spid="34"/>
                                        </p:tgtEl>
                                        <p:attrNameLst>
                                          <p:attrName>ppt_x</p:attrName>
                                        </p:attrNameLst>
                                      </p:cBhvr>
                                      <p:tavLst>
                                        <p:tav tm="0">
                                          <p:val>
                                            <p:strVal val="#ppt_x"/>
                                          </p:val>
                                        </p:tav>
                                        <p:tav tm="100000">
                                          <p:val>
                                            <p:strVal val="#ppt_x"/>
                                          </p:val>
                                        </p:tav>
                                      </p:tavLst>
                                    </p:anim>
                                    <p:anim calcmode="lin" valueType="num">
                                      <p:cBhvr additive="base">
                                        <p:cTn id="125" dur="700" fill="hold"/>
                                        <p:tgtEl>
                                          <p:spTgt spid="34"/>
                                        </p:tgtEl>
                                        <p:attrNameLst>
                                          <p:attrName>ppt_y</p:attrName>
                                        </p:attrNameLst>
                                      </p:cBhvr>
                                      <p:tavLst>
                                        <p:tav tm="0">
                                          <p:val>
                                            <p:strVal val="#ppt_y+.06"/>
                                          </p:val>
                                        </p:tav>
                                        <p:tav tm="100000">
                                          <p:val>
                                            <p:strVal val="#ppt_y"/>
                                          </p:val>
                                        </p:tav>
                                      </p:tavLst>
                                    </p:anim>
                                  </p:childTnLst>
                                </p:cTn>
                              </p:par>
                              <p:par>
                                <p:cTn id="126" presetID="42" presetClass="entr" presetSubtype="0" decel="100000" fill="hold" nodeType="withEffect">
                                  <p:stCondLst>
                                    <p:cond delay="2420"/>
                                  </p:stCondLst>
                                  <p:childTnLst>
                                    <p:set>
                                      <p:cBhvr>
                                        <p:cTn id="127" dur="1" fill="hold">
                                          <p:stCondLst>
                                            <p:cond delay="0"/>
                                          </p:stCondLst>
                                        </p:cTn>
                                        <p:tgtEl>
                                          <p:spTgt spid="35"/>
                                        </p:tgtEl>
                                        <p:attrNameLst>
                                          <p:attrName>style.visibility</p:attrName>
                                        </p:attrNameLst>
                                      </p:cBhvr>
                                      <p:to>
                                        <p:strVal val="visible"/>
                                      </p:to>
                                    </p:set>
                                    <p:animEffect transition="in" filter="fade">
                                      <p:cBhvr>
                                        <p:cTn id="128" dur="700"/>
                                        <p:tgtEl>
                                          <p:spTgt spid="35"/>
                                        </p:tgtEl>
                                      </p:cBhvr>
                                    </p:animEffect>
                                    <p:anim calcmode="lin" valueType="num">
                                      <p:cBhvr additive="base">
                                        <p:cTn id="129" dur="700" fill="hold"/>
                                        <p:tgtEl>
                                          <p:spTgt spid="35"/>
                                        </p:tgtEl>
                                        <p:attrNameLst>
                                          <p:attrName>ppt_x</p:attrName>
                                        </p:attrNameLst>
                                      </p:cBhvr>
                                      <p:tavLst>
                                        <p:tav tm="0">
                                          <p:val>
                                            <p:strVal val="#ppt_x"/>
                                          </p:val>
                                        </p:tav>
                                        <p:tav tm="100000">
                                          <p:val>
                                            <p:strVal val="#ppt_x"/>
                                          </p:val>
                                        </p:tav>
                                      </p:tavLst>
                                    </p:anim>
                                    <p:anim calcmode="lin" valueType="num">
                                      <p:cBhvr additive="base">
                                        <p:cTn id="130" dur="700" fill="hold"/>
                                        <p:tgtEl>
                                          <p:spTgt spid="35"/>
                                        </p:tgtEl>
                                        <p:attrNameLst>
                                          <p:attrName>ppt_y</p:attrName>
                                        </p:attrNameLst>
                                      </p:cBhvr>
                                      <p:tavLst>
                                        <p:tav tm="0">
                                          <p:val>
                                            <p:strVal val="#ppt_y+.06"/>
                                          </p:val>
                                        </p:tav>
                                        <p:tav tm="100000">
                                          <p:val>
                                            <p:strVal val="#ppt_y"/>
                                          </p:val>
                                        </p:tav>
                                      </p:tavLst>
                                    </p:anim>
                                  </p:childTnLst>
                                </p:cTn>
                              </p:par>
                              <p:par>
                                <p:cTn id="131" presetID="42" presetClass="entr" presetSubtype="0" decel="100000" fill="hold" grpId="0" nodeType="withEffect">
                                  <p:stCondLst>
                                    <p:cond delay="2420"/>
                                  </p:stCondLst>
                                  <p:childTnLst>
                                    <p:set>
                                      <p:cBhvr>
                                        <p:cTn id="132" dur="1" fill="hold">
                                          <p:stCondLst>
                                            <p:cond delay="0"/>
                                          </p:stCondLst>
                                        </p:cTn>
                                        <p:tgtEl>
                                          <p:spTgt spid="36"/>
                                        </p:tgtEl>
                                        <p:attrNameLst>
                                          <p:attrName>style.visibility</p:attrName>
                                        </p:attrNameLst>
                                      </p:cBhvr>
                                      <p:to>
                                        <p:strVal val="visible"/>
                                      </p:to>
                                    </p:set>
                                    <p:animEffect transition="in" filter="fade">
                                      <p:cBhvr>
                                        <p:cTn id="133" dur="700"/>
                                        <p:tgtEl>
                                          <p:spTgt spid="36"/>
                                        </p:tgtEl>
                                      </p:cBhvr>
                                    </p:animEffect>
                                    <p:anim calcmode="lin" valueType="num">
                                      <p:cBhvr additive="base">
                                        <p:cTn id="134" dur="700" fill="hold"/>
                                        <p:tgtEl>
                                          <p:spTgt spid="36"/>
                                        </p:tgtEl>
                                        <p:attrNameLst>
                                          <p:attrName>ppt_x</p:attrName>
                                        </p:attrNameLst>
                                      </p:cBhvr>
                                      <p:tavLst>
                                        <p:tav tm="0">
                                          <p:val>
                                            <p:strVal val="#ppt_x"/>
                                          </p:val>
                                        </p:tav>
                                        <p:tav tm="100000">
                                          <p:val>
                                            <p:strVal val="#ppt_x"/>
                                          </p:val>
                                        </p:tav>
                                      </p:tavLst>
                                    </p:anim>
                                    <p:anim calcmode="lin" valueType="num">
                                      <p:cBhvr additive="base">
                                        <p:cTn id="135" dur="700" fill="hold"/>
                                        <p:tgtEl>
                                          <p:spTgt spid="36"/>
                                        </p:tgtEl>
                                        <p:attrNameLst>
                                          <p:attrName>ppt_y</p:attrName>
                                        </p:attrNameLst>
                                      </p:cBhvr>
                                      <p:tavLst>
                                        <p:tav tm="0">
                                          <p:val>
                                            <p:strVal val="#ppt_y+.06"/>
                                          </p:val>
                                        </p:tav>
                                        <p:tav tm="100000">
                                          <p:val>
                                            <p:strVal val="#ppt_y"/>
                                          </p:val>
                                        </p:tav>
                                      </p:tavLst>
                                    </p:anim>
                                  </p:childTnLst>
                                </p:cTn>
                              </p:par>
                              <p:par>
                                <p:cTn id="136" presetID="42" presetClass="entr" presetSubtype="0" decel="100000" fill="hold" grpId="0" nodeType="withEffect">
                                  <p:stCondLst>
                                    <p:cond delay="2420"/>
                                  </p:stCondLst>
                                  <p:iterate type="wd">
                                    <p:tmPct val="7000"/>
                                  </p:iterate>
                                  <p:childTnLst>
                                    <p:set>
                                      <p:cBhvr>
                                        <p:cTn id="137" dur="1" fill="hold">
                                          <p:stCondLst>
                                            <p:cond delay="0"/>
                                          </p:stCondLst>
                                        </p:cTn>
                                        <p:tgtEl>
                                          <p:spTgt spid="37"/>
                                        </p:tgtEl>
                                        <p:attrNameLst>
                                          <p:attrName>style.visibility</p:attrName>
                                        </p:attrNameLst>
                                      </p:cBhvr>
                                      <p:to>
                                        <p:strVal val="visible"/>
                                      </p:to>
                                    </p:set>
                                    <p:animEffect transition="in" filter="fade">
                                      <p:cBhvr>
                                        <p:cTn id="138" dur="700"/>
                                        <p:tgtEl>
                                          <p:spTgt spid="37"/>
                                        </p:tgtEl>
                                      </p:cBhvr>
                                    </p:animEffect>
                                    <p:anim calcmode="lin" valueType="num">
                                      <p:cBhvr additive="base">
                                        <p:cTn id="139" dur="700" fill="hold"/>
                                        <p:tgtEl>
                                          <p:spTgt spid="37"/>
                                        </p:tgtEl>
                                        <p:attrNameLst>
                                          <p:attrName>ppt_x</p:attrName>
                                        </p:attrNameLst>
                                      </p:cBhvr>
                                      <p:tavLst>
                                        <p:tav tm="0">
                                          <p:val>
                                            <p:strVal val="#ppt_x"/>
                                          </p:val>
                                        </p:tav>
                                        <p:tav tm="100000">
                                          <p:val>
                                            <p:strVal val="#ppt_x"/>
                                          </p:val>
                                        </p:tav>
                                      </p:tavLst>
                                    </p:anim>
                                    <p:anim calcmode="lin" valueType="num">
                                      <p:cBhvr additive="base">
                                        <p:cTn id="140" dur="700" fill="hold"/>
                                        <p:tgtEl>
                                          <p:spTgt spid="37"/>
                                        </p:tgtEl>
                                        <p:attrNameLst>
                                          <p:attrName>ppt_y</p:attrName>
                                        </p:attrNameLst>
                                      </p:cBhvr>
                                      <p:tavLst>
                                        <p:tav tm="0">
                                          <p:val>
                                            <p:strVal val="#ppt_y+.06"/>
                                          </p:val>
                                        </p:tav>
                                        <p:tav tm="100000">
                                          <p:val>
                                            <p:strVal val="#ppt_y"/>
                                          </p:val>
                                        </p:tav>
                                      </p:tavLst>
                                    </p:anim>
                                  </p:childTnLst>
                                </p:cTn>
                              </p:par>
                              <p:par>
                                <p:cTn id="141" presetID="42" presetClass="entr" presetSubtype="0" decel="100000" fill="hold" grpId="0" nodeType="withEffect">
                                  <p:stCondLst>
                                    <p:cond delay="2650"/>
                                  </p:stCondLst>
                                  <p:childTnLst>
                                    <p:set>
                                      <p:cBhvr>
                                        <p:cTn id="142" dur="1" fill="hold">
                                          <p:stCondLst>
                                            <p:cond delay="0"/>
                                          </p:stCondLst>
                                        </p:cTn>
                                        <p:tgtEl>
                                          <p:spTgt spid="38"/>
                                        </p:tgtEl>
                                        <p:attrNameLst>
                                          <p:attrName>style.visibility</p:attrName>
                                        </p:attrNameLst>
                                      </p:cBhvr>
                                      <p:to>
                                        <p:strVal val="visible"/>
                                      </p:to>
                                    </p:set>
                                    <p:animEffect transition="in" filter="fade">
                                      <p:cBhvr>
                                        <p:cTn id="143" dur="700"/>
                                        <p:tgtEl>
                                          <p:spTgt spid="38"/>
                                        </p:tgtEl>
                                      </p:cBhvr>
                                    </p:animEffect>
                                    <p:anim calcmode="lin" valueType="num">
                                      <p:cBhvr additive="base">
                                        <p:cTn id="144" dur="700" fill="hold"/>
                                        <p:tgtEl>
                                          <p:spTgt spid="38"/>
                                        </p:tgtEl>
                                        <p:attrNameLst>
                                          <p:attrName>ppt_x</p:attrName>
                                        </p:attrNameLst>
                                      </p:cBhvr>
                                      <p:tavLst>
                                        <p:tav tm="0">
                                          <p:val>
                                            <p:strVal val="#ppt_x"/>
                                          </p:val>
                                        </p:tav>
                                        <p:tav tm="100000">
                                          <p:val>
                                            <p:strVal val="#ppt_x"/>
                                          </p:val>
                                        </p:tav>
                                      </p:tavLst>
                                    </p:anim>
                                    <p:anim calcmode="lin" valueType="num">
                                      <p:cBhvr additive="base">
                                        <p:cTn id="145" dur="700" fill="hold"/>
                                        <p:tgtEl>
                                          <p:spTgt spid="38"/>
                                        </p:tgtEl>
                                        <p:attrNameLst>
                                          <p:attrName>ppt_y</p:attrName>
                                        </p:attrNameLst>
                                      </p:cBhvr>
                                      <p:tavLst>
                                        <p:tav tm="0">
                                          <p:val>
                                            <p:strVal val="#ppt_y+.06"/>
                                          </p:val>
                                        </p:tav>
                                        <p:tav tm="100000">
                                          <p:val>
                                            <p:strVal val="#ppt_y"/>
                                          </p:val>
                                        </p:tav>
                                      </p:tavLst>
                                    </p:anim>
                                  </p:childTnLst>
                                </p:cTn>
                              </p:par>
                              <p:par>
                                <p:cTn id="146" presetID="42" presetClass="entr" presetSubtype="0" decel="100000" fill="hold" grpId="0" nodeType="withEffect">
                                  <p:stCondLst>
                                    <p:cond delay="2650"/>
                                  </p:stCondLst>
                                  <p:childTnLst>
                                    <p:set>
                                      <p:cBhvr>
                                        <p:cTn id="147" dur="1" fill="hold">
                                          <p:stCondLst>
                                            <p:cond delay="0"/>
                                          </p:stCondLst>
                                        </p:cTn>
                                        <p:tgtEl>
                                          <p:spTgt spid="39"/>
                                        </p:tgtEl>
                                        <p:attrNameLst>
                                          <p:attrName>style.visibility</p:attrName>
                                        </p:attrNameLst>
                                      </p:cBhvr>
                                      <p:to>
                                        <p:strVal val="visible"/>
                                      </p:to>
                                    </p:set>
                                    <p:animEffect transition="in" filter="fade">
                                      <p:cBhvr>
                                        <p:cTn id="148" dur="700"/>
                                        <p:tgtEl>
                                          <p:spTgt spid="39"/>
                                        </p:tgtEl>
                                      </p:cBhvr>
                                    </p:animEffect>
                                    <p:anim calcmode="lin" valueType="num">
                                      <p:cBhvr additive="base">
                                        <p:cTn id="149" dur="700" fill="hold"/>
                                        <p:tgtEl>
                                          <p:spTgt spid="39"/>
                                        </p:tgtEl>
                                        <p:attrNameLst>
                                          <p:attrName>ppt_x</p:attrName>
                                        </p:attrNameLst>
                                      </p:cBhvr>
                                      <p:tavLst>
                                        <p:tav tm="0">
                                          <p:val>
                                            <p:strVal val="#ppt_x"/>
                                          </p:val>
                                        </p:tav>
                                        <p:tav tm="100000">
                                          <p:val>
                                            <p:strVal val="#ppt_x"/>
                                          </p:val>
                                        </p:tav>
                                      </p:tavLst>
                                    </p:anim>
                                    <p:anim calcmode="lin" valueType="num">
                                      <p:cBhvr additive="base">
                                        <p:cTn id="150" dur="700" fill="hold"/>
                                        <p:tgtEl>
                                          <p:spTgt spid="39"/>
                                        </p:tgtEl>
                                        <p:attrNameLst>
                                          <p:attrName>ppt_y</p:attrName>
                                        </p:attrNameLst>
                                      </p:cBhvr>
                                      <p:tavLst>
                                        <p:tav tm="0">
                                          <p:val>
                                            <p:strVal val="#ppt_y+.06"/>
                                          </p:val>
                                        </p:tav>
                                        <p:tav tm="100000">
                                          <p:val>
                                            <p:strVal val="#ppt_y"/>
                                          </p:val>
                                        </p:tav>
                                      </p:tavLst>
                                    </p:anim>
                                  </p:childTnLst>
                                </p:cTn>
                              </p:par>
                              <p:par>
                                <p:cTn id="151" presetID="42" presetClass="entr" presetSubtype="0" decel="100000" fill="hold" nodeType="withEffect">
                                  <p:stCondLst>
                                    <p:cond delay="2650"/>
                                  </p:stCondLst>
                                  <p:childTnLst>
                                    <p:set>
                                      <p:cBhvr>
                                        <p:cTn id="152" dur="1" fill="hold">
                                          <p:stCondLst>
                                            <p:cond delay="0"/>
                                          </p:stCondLst>
                                        </p:cTn>
                                        <p:tgtEl>
                                          <p:spTgt spid="40"/>
                                        </p:tgtEl>
                                        <p:attrNameLst>
                                          <p:attrName>style.visibility</p:attrName>
                                        </p:attrNameLst>
                                      </p:cBhvr>
                                      <p:to>
                                        <p:strVal val="visible"/>
                                      </p:to>
                                    </p:set>
                                    <p:animEffect transition="in" filter="fade">
                                      <p:cBhvr>
                                        <p:cTn id="153" dur="700"/>
                                        <p:tgtEl>
                                          <p:spTgt spid="40"/>
                                        </p:tgtEl>
                                      </p:cBhvr>
                                    </p:animEffect>
                                    <p:anim calcmode="lin" valueType="num">
                                      <p:cBhvr additive="base">
                                        <p:cTn id="154" dur="700" fill="hold"/>
                                        <p:tgtEl>
                                          <p:spTgt spid="40"/>
                                        </p:tgtEl>
                                        <p:attrNameLst>
                                          <p:attrName>ppt_x</p:attrName>
                                        </p:attrNameLst>
                                      </p:cBhvr>
                                      <p:tavLst>
                                        <p:tav tm="0">
                                          <p:val>
                                            <p:strVal val="#ppt_x"/>
                                          </p:val>
                                        </p:tav>
                                        <p:tav tm="100000">
                                          <p:val>
                                            <p:strVal val="#ppt_x"/>
                                          </p:val>
                                        </p:tav>
                                      </p:tavLst>
                                    </p:anim>
                                    <p:anim calcmode="lin" valueType="num">
                                      <p:cBhvr additive="base">
                                        <p:cTn id="155" dur="700" fill="hold"/>
                                        <p:tgtEl>
                                          <p:spTgt spid="40"/>
                                        </p:tgtEl>
                                        <p:attrNameLst>
                                          <p:attrName>ppt_y</p:attrName>
                                        </p:attrNameLst>
                                      </p:cBhvr>
                                      <p:tavLst>
                                        <p:tav tm="0">
                                          <p:val>
                                            <p:strVal val="#ppt_y+.06"/>
                                          </p:val>
                                        </p:tav>
                                        <p:tav tm="100000">
                                          <p:val>
                                            <p:strVal val="#ppt_y"/>
                                          </p:val>
                                        </p:tav>
                                      </p:tavLst>
                                    </p:anim>
                                  </p:childTnLst>
                                </p:cTn>
                              </p:par>
                              <p:par>
                                <p:cTn id="156" presetID="42" presetClass="entr" presetSubtype="0" decel="100000" fill="hold" grpId="0" nodeType="withEffect">
                                  <p:stCondLst>
                                    <p:cond delay="2650"/>
                                  </p:stCondLst>
                                  <p:childTnLst>
                                    <p:set>
                                      <p:cBhvr>
                                        <p:cTn id="157" dur="1" fill="hold">
                                          <p:stCondLst>
                                            <p:cond delay="0"/>
                                          </p:stCondLst>
                                        </p:cTn>
                                        <p:tgtEl>
                                          <p:spTgt spid="41"/>
                                        </p:tgtEl>
                                        <p:attrNameLst>
                                          <p:attrName>style.visibility</p:attrName>
                                        </p:attrNameLst>
                                      </p:cBhvr>
                                      <p:to>
                                        <p:strVal val="visible"/>
                                      </p:to>
                                    </p:set>
                                    <p:animEffect transition="in" filter="fade">
                                      <p:cBhvr>
                                        <p:cTn id="158" dur="700"/>
                                        <p:tgtEl>
                                          <p:spTgt spid="41"/>
                                        </p:tgtEl>
                                      </p:cBhvr>
                                    </p:animEffect>
                                    <p:anim calcmode="lin" valueType="num">
                                      <p:cBhvr additive="base">
                                        <p:cTn id="159" dur="700" fill="hold"/>
                                        <p:tgtEl>
                                          <p:spTgt spid="41"/>
                                        </p:tgtEl>
                                        <p:attrNameLst>
                                          <p:attrName>ppt_x</p:attrName>
                                        </p:attrNameLst>
                                      </p:cBhvr>
                                      <p:tavLst>
                                        <p:tav tm="0">
                                          <p:val>
                                            <p:strVal val="#ppt_x"/>
                                          </p:val>
                                        </p:tav>
                                        <p:tav tm="100000">
                                          <p:val>
                                            <p:strVal val="#ppt_x"/>
                                          </p:val>
                                        </p:tav>
                                      </p:tavLst>
                                    </p:anim>
                                    <p:anim calcmode="lin" valueType="num">
                                      <p:cBhvr additive="base">
                                        <p:cTn id="160" dur="700" fill="hold"/>
                                        <p:tgtEl>
                                          <p:spTgt spid="41"/>
                                        </p:tgtEl>
                                        <p:attrNameLst>
                                          <p:attrName>ppt_y</p:attrName>
                                        </p:attrNameLst>
                                      </p:cBhvr>
                                      <p:tavLst>
                                        <p:tav tm="0">
                                          <p:val>
                                            <p:strVal val="#ppt_y+.06"/>
                                          </p:val>
                                        </p:tav>
                                        <p:tav tm="100000">
                                          <p:val>
                                            <p:strVal val="#ppt_y"/>
                                          </p:val>
                                        </p:tav>
                                      </p:tavLst>
                                    </p:anim>
                                  </p:childTnLst>
                                </p:cTn>
                              </p:par>
                              <p:par>
                                <p:cTn id="161" presetID="42" presetClass="entr" presetSubtype="0" decel="100000" fill="hold" grpId="0" nodeType="withEffect">
                                  <p:stCondLst>
                                    <p:cond delay="2650"/>
                                  </p:stCondLst>
                                  <p:iterate type="wd">
                                    <p:tmPct val="7000"/>
                                  </p:iterate>
                                  <p:childTnLst>
                                    <p:set>
                                      <p:cBhvr>
                                        <p:cTn id="162" dur="1" fill="hold">
                                          <p:stCondLst>
                                            <p:cond delay="0"/>
                                          </p:stCondLst>
                                        </p:cTn>
                                        <p:tgtEl>
                                          <p:spTgt spid="42"/>
                                        </p:tgtEl>
                                        <p:attrNameLst>
                                          <p:attrName>style.visibility</p:attrName>
                                        </p:attrNameLst>
                                      </p:cBhvr>
                                      <p:to>
                                        <p:strVal val="visible"/>
                                      </p:to>
                                    </p:set>
                                    <p:animEffect transition="in" filter="fade">
                                      <p:cBhvr>
                                        <p:cTn id="163" dur="700"/>
                                        <p:tgtEl>
                                          <p:spTgt spid="42"/>
                                        </p:tgtEl>
                                      </p:cBhvr>
                                    </p:animEffect>
                                    <p:anim calcmode="lin" valueType="num">
                                      <p:cBhvr additive="base">
                                        <p:cTn id="164" dur="700" fill="hold"/>
                                        <p:tgtEl>
                                          <p:spTgt spid="42"/>
                                        </p:tgtEl>
                                        <p:attrNameLst>
                                          <p:attrName>ppt_x</p:attrName>
                                        </p:attrNameLst>
                                      </p:cBhvr>
                                      <p:tavLst>
                                        <p:tav tm="0">
                                          <p:val>
                                            <p:strVal val="#ppt_x"/>
                                          </p:val>
                                        </p:tav>
                                        <p:tav tm="100000">
                                          <p:val>
                                            <p:strVal val="#ppt_x"/>
                                          </p:val>
                                        </p:tav>
                                      </p:tavLst>
                                    </p:anim>
                                    <p:anim calcmode="lin" valueType="num">
                                      <p:cBhvr additive="base">
                                        <p:cTn id="165" dur="700" fill="hold"/>
                                        <p:tgtEl>
                                          <p:spTgt spid="42"/>
                                        </p:tgtEl>
                                        <p:attrNameLst>
                                          <p:attrName>ppt_y</p:attrName>
                                        </p:attrNameLst>
                                      </p:cBhvr>
                                      <p:tavLst>
                                        <p:tav tm="0">
                                          <p:val>
                                            <p:strVal val="#ppt_y+.06"/>
                                          </p:val>
                                        </p:tav>
                                        <p:tav tm="100000">
                                          <p:val>
                                            <p:strVal val="#ppt_y"/>
                                          </p:val>
                                        </p:tav>
                                      </p:tavLst>
                                    </p:anim>
                                  </p:childTnLst>
                                </p:cTn>
                              </p:par>
                              <p:par>
                                <p:cTn id="166" presetID="42" presetClass="entr" presetSubtype="0" decel="100000" fill="hold" grpId="0" nodeType="withEffect">
                                  <p:stCondLst>
                                    <p:cond delay="2880"/>
                                  </p:stCondLst>
                                  <p:childTnLst>
                                    <p:set>
                                      <p:cBhvr>
                                        <p:cTn id="167" dur="1" fill="hold">
                                          <p:stCondLst>
                                            <p:cond delay="0"/>
                                          </p:stCondLst>
                                        </p:cTn>
                                        <p:tgtEl>
                                          <p:spTgt spid="43"/>
                                        </p:tgtEl>
                                        <p:attrNameLst>
                                          <p:attrName>style.visibility</p:attrName>
                                        </p:attrNameLst>
                                      </p:cBhvr>
                                      <p:to>
                                        <p:strVal val="visible"/>
                                      </p:to>
                                    </p:set>
                                    <p:animEffect transition="in" filter="fade">
                                      <p:cBhvr>
                                        <p:cTn id="168" dur="700"/>
                                        <p:tgtEl>
                                          <p:spTgt spid="43"/>
                                        </p:tgtEl>
                                      </p:cBhvr>
                                    </p:animEffect>
                                    <p:anim calcmode="lin" valueType="num">
                                      <p:cBhvr additive="base">
                                        <p:cTn id="169" dur="700" fill="hold"/>
                                        <p:tgtEl>
                                          <p:spTgt spid="43"/>
                                        </p:tgtEl>
                                        <p:attrNameLst>
                                          <p:attrName>ppt_x</p:attrName>
                                        </p:attrNameLst>
                                      </p:cBhvr>
                                      <p:tavLst>
                                        <p:tav tm="0">
                                          <p:val>
                                            <p:strVal val="#ppt_x"/>
                                          </p:val>
                                        </p:tav>
                                        <p:tav tm="100000">
                                          <p:val>
                                            <p:strVal val="#ppt_x"/>
                                          </p:val>
                                        </p:tav>
                                      </p:tavLst>
                                    </p:anim>
                                    <p:anim calcmode="lin" valueType="num">
                                      <p:cBhvr additive="base">
                                        <p:cTn id="170" dur="700" fill="hold"/>
                                        <p:tgtEl>
                                          <p:spTgt spid="43"/>
                                        </p:tgtEl>
                                        <p:attrNameLst>
                                          <p:attrName>ppt_y</p:attrName>
                                        </p:attrNameLst>
                                      </p:cBhvr>
                                      <p:tavLst>
                                        <p:tav tm="0">
                                          <p:val>
                                            <p:strVal val="#ppt_y+.06"/>
                                          </p:val>
                                        </p:tav>
                                        <p:tav tm="100000">
                                          <p:val>
                                            <p:strVal val="#ppt_y"/>
                                          </p:val>
                                        </p:tav>
                                      </p:tavLst>
                                    </p:anim>
                                  </p:childTnLst>
                                </p:cTn>
                              </p:par>
                              <p:par>
                                <p:cTn id="171" presetID="42" presetClass="entr" presetSubtype="0" decel="100000" fill="hold" grpId="0" nodeType="withEffect">
                                  <p:stCondLst>
                                    <p:cond delay="2880"/>
                                  </p:stCondLst>
                                  <p:childTnLst>
                                    <p:set>
                                      <p:cBhvr>
                                        <p:cTn id="172" dur="1" fill="hold">
                                          <p:stCondLst>
                                            <p:cond delay="0"/>
                                          </p:stCondLst>
                                        </p:cTn>
                                        <p:tgtEl>
                                          <p:spTgt spid="44"/>
                                        </p:tgtEl>
                                        <p:attrNameLst>
                                          <p:attrName>style.visibility</p:attrName>
                                        </p:attrNameLst>
                                      </p:cBhvr>
                                      <p:to>
                                        <p:strVal val="visible"/>
                                      </p:to>
                                    </p:set>
                                    <p:animEffect transition="in" filter="fade">
                                      <p:cBhvr>
                                        <p:cTn id="173" dur="700"/>
                                        <p:tgtEl>
                                          <p:spTgt spid="44"/>
                                        </p:tgtEl>
                                      </p:cBhvr>
                                    </p:animEffect>
                                    <p:anim calcmode="lin" valueType="num">
                                      <p:cBhvr additive="base">
                                        <p:cTn id="174" dur="700" fill="hold"/>
                                        <p:tgtEl>
                                          <p:spTgt spid="44"/>
                                        </p:tgtEl>
                                        <p:attrNameLst>
                                          <p:attrName>ppt_x</p:attrName>
                                        </p:attrNameLst>
                                      </p:cBhvr>
                                      <p:tavLst>
                                        <p:tav tm="0">
                                          <p:val>
                                            <p:strVal val="#ppt_x"/>
                                          </p:val>
                                        </p:tav>
                                        <p:tav tm="100000">
                                          <p:val>
                                            <p:strVal val="#ppt_x"/>
                                          </p:val>
                                        </p:tav>
                                      </p:tavLst>
                                    </p:anim>
                                    <p:anim calcmode="lin" valueType="num">
                                      <p:cBhvr additive="base">
                                        <p:cTn id="175" dur="700" fill="hold"/>
                                        <p:tgtEl>
                                          <p:spTgt spid="44"/>
                                        </p:tgtEl>
                                        <p:attrNameLst>
                                          <p:attrName>ppt_y</p:attrName>
                                        </p:attrNameLst>
                                      </p:cBhvr>
                                      <p:tavLst>
                                        <p:tav tm="0">
                                          <p:val>
                                            <p:strVal val="#ppt_y+.06"/>
                                          </p:val>
                                        </p:tav>
                                        <p:tav tm="100000">
                                          <p:val>
                                            <p:strVal val="#ppt_y"/>
                                          </p:val>
                                        </p:tav>
                                      </p:tavLst>
                                    </p:anim>
                                  </p:childTnLst>
                                </p:cTn>
                              </p:par>
                              <p:par>
                                <p:cTn id="176" presetID="42" presetClass="entr" presetSubtype="0" decel="100000" fill="hold" nodeType="withEffect">
                                  <p:stCondLst>
                                    <p:cond delay="2880"/>
                                  </p:stCondLst>
                                  <p:childTnLst>
                                    <p:set>
                                      <p:cBhvr>
                                        <p:cTn id="177" dur="1" fill="hold">
                                          <p:stCondLst>
                                            <p:cond delay="0"/>
                                          </p:stCondLst>
                                        </p:cTn>
                                        <p:tgtEl>
                                          <p:spTgt spid="45"/>
                                        </p:tgtEl>
                                        <p:attrNameLst>
                                          <p:attrName>style.visibility</p:attrName>
                                        </p:attrNameLst>
                                      </p:cBhvr>
                                      <p:to>
                                        <p:strVal val="visible"/>
                                      </p:to>
                                    </p:set>
                                    <p:animEffect transition="in" filter="fade">
                                      <p:cBhvr>
                                        <p:cTn id="178" dur="700"/>
                                        <p:tgtEl>
                                          <p:spTgt spid="45"/>
                                        </p:tgtEl>
                                      </p:cBhvr>
                                    </p:animEffect>
                                    <p:anim calcmode="lin" valueType="num">
                                      <p:cBhvr additive="base">
                                        <p:cTn id="179" dur="700" fill="hold"/>
                                        <p:tgtEl>
                                          <p:spTgt spid="45"/>
                                        </p:tgtEl>
                                        <p:attrNameLst>
                                          <p:attrName>ppt_x</p:attrName>
                                        </p:attrNameLst>
                                      </p:cBhvr>
                                      <p:tavLst>
                                        <p:tav tm="0">
                                          <p:val>
                                            <p:strVal val="#ppt_x"/>
                                          </p:val>
                                        </p:tav>
                                        <p:tav tm="100000">
                                          <p:val>
                                            <p:strVal val="#ppt_x"/>
                                          </p:val>
                                        </p:tav>
                                      </p:tavLst>
                                    </p:anim>
                                    <p:anim calcmode="lin" valueType="num">
                                      <p:cBhvr additive="base">
                                        <p:cTn id="180" dur="700" fill="hold"/>
                                        <p:tgtEl>
                                          <p:spTgt spid="45"/>
                                        </p:tgtEl>
                                        <p:attrNameLst>
                                          <p:attrName>ppt_y</p:attrName>
                                        </p:attrNameLst>
                                      </p:cBhvr>
                                      <p:tavLst>
                                        <p:tav tm="0">
                                          <p:val>
                                            <p:strVal val="#ppt_y+.06"/>
                                          </p:val>
                                        </p:tav>
                                        <p:tav tm="100000">
                                          <p:val>
                                            <p:strVal val="#ppt_y"/>
                                          </p:val>
                                        </p:tav>
                                      </p:tavLst>
                                    </p:anim>
                                  </p:childTnLst>
                                </p:cTn>
                              </p:par>
                              <p:par>
                                <p:cTn id="181" presetID="42" presetClass="entr" presetSubtype="0" decel="100000" fill="hold" grpId="0" nodeType="withEffect">
                                  <p:stCondLst>
                                    <p:cond delay="2880"/>
                                  </p:stCondLst>
                                  <p:childTnLst>
                                    <p:set>
                                      <p:cBhvr>
                                        <p:cTn id="182" dur="1" fill="hold">
                                          <p:stCondLst>
                                            <p:cond delay="0"/>
                                          </p:stCondLst>
                                        </p:cTn>
                                        <p:tgtEl>
                                          <p:spTgt spid="46"/>
                                        </p:tgtEl>
                                        <p:attrNameLst>
                                          <p:attrName>style.visibility</p:attrName>
                                        </p:attrNameLst>
                                      </p:cBhvr>
                                      <p:to>
                                        <p:strVal val="visible"/>
                                      </p:to>
                                    </p:set>
                                    <p:animEffect transition="in" filter="fade">
                                      <p:cBhvr>
                                        <p:cTn id="183" dur="700"/>
                                        <p:tgtEl>
                                          <p:spTgt spid="46"/>
                                        </p:tgtEl>
                                      </p:cBhvr>
                                    </p:animEffect>
                                    <p:anim calcmode="lin" valueType="num">
                                      <p:cBhvr additive="base">
                                        <p:cTn id="184" dur="700" fill="hold"/>
                                        <p:tgtEl>
                                          <p:spTgt spid="46"/>
                                        </p:tgtEl>
                                        <p:attrNameLst>
                                          <p:attrName>ppt_x</p:attrName>
                                        </p:attrNameLst>
                                      </p:cBhvr>
                                      <p:tavLst>
                                        <p:tav tm="0">
                                          <p:val>
                                            <p:strVal val="#ppt_x"/>
                                          </p:val>
                                        </p:tav>
                                        <p:tav tm="100000">
                                          <p:val>
                                            <p:strVal val="#ppt_x"/>
                                          </p:val>
                                        </p:tav>
                                      </p:tavLst>
                                    </p:anim>
                                    <p:anim calcmode="lin" valueType="num">
                                      <p:cBhvr additive="base">
                                        <p:cTn id="185" dur="700" fill="hold"/>
                                        <p:tgtEl>
                                          <p:spTgt spid="46"/>
                                        </p:tgtEl>
                                        <p:attrNameLst>
                                          <p:attrName>ppt_y</p:attrName>
                                        </p:attrNameLst>
                                      </p:cBhvr>
                                      <p:tavLst>
                                        <p:tav tm="0">
                                          <p:val>
                                            <p:strVal val="#ppt_y+.06"/>
                                          </p:val>
                                        </p:tav>
                                        <p:tav tm="100000">
                                          <p:val>
                                            <p:strVal val="#ppt_y"/>
                                          </p:val>
                                        </p:tav>
                                      </p:tavLst>
                                    </p:anim>
                                  </p:childTnLst>
                                </p:cTn>
                              </p:par>
                              <p:par>
                                <p:cTn id="186" presetID="42" presetClass="entr" presetSubtype="0" decel="100000" fill="hold" grpId="0" nodeType="withEffect">
                                  <p:stCondLst>
                                    <p:cond delay="2880"/>
                                  </p:stCondLst>
                                  <p:iterate type="wd">
                                    <p:tmPct val="7000"/>
                                  </p:iterate>
                                  <p:childTnLst>
                                    <p:set>
                                      <p:cBhvr>
                                        <p:cTn id="187" dur="1" fill="hold">
                                          <p:stCondLst>
                                            <p:cond delay="0"/>
                                          </p:stCondLst>
                                        </p:cTn>
                                        <p:tgtEl>
                                          <p:spTgt spid="47"/>
                                        </p:tgtEl>
                                        <p:attrNameLst>
                                          <p:attrName>style.visibility</p:attrName>
                                        </p:attrNameLst>
                                      </p:cBhvr>
                                      <p:to>
                                        <p:strVal val="visible"/>
                                      </p:to>
                                    </p:set>
                                    <p:animEffect transition="in" filter="fade">
                                      <p:cBhvr>
                                        <p:cTn id="188" dur="700"/>
                                        <p:tgtEl>
                                          <p:spTgt spid="47"/>
                                        </p:tgtEl>
                                      </p:cBhvr>
                                    </p:animEffect>
                                    <p:anim calcmode="lin" valueType="num">
                                      <p:cBhvr additive="base">
                                        <p:cTn id="189" dur="700" fill="hold"/>
                                        <p:tgtEl>
                                          <p:spTgt spid="47"/>
                                        </p:tgtEl>
                                        <p:attrNameLst>
                                          <p:attrName>ppt_x</p:attrName>
                                        </p:attrNameLst>
                                      </p:cBhvr>
                                      <p:tavLst>
                                        <p:tav tm="0">
                                          <p:val>
                                            <p:strVal val="#ppt_x"/>
                                          </p:val>
                                        </p:tav>
                                        <p:tav tm="100000">
                                          <p:val>
                                            <p:strVal val="#ppt_x"/>
                                          </p:val>
                                        </p:tav>
                                      </p:tavLst>
                                    </p:anim>
                                    <p:anim calcmode="lin" valueType="num">
                                      <p:cBhvr additive="base">
                                        <p:cTn id="190" dur="700" fill="hold"/>
                                        <p:tgtEl>
                                          <p:spTgt spid="47"/>
                                        </p:tgtEl>
                                        <p:attrNameLst>
                                          <p:attrName>ppt_y</p:attrName>
                                        </p:attrNameLst>
                                      </p:cBhvr>
                                      <p:tavLst>
                                        <p:tav tm="0">
                                          <p:val>
                                            <p:strVal val="#ppt_y+.06"/>
                                          </p:val>
                                        </p:tav>
                                        <p:tav tm="100000">
                                          <p:val>
                                            <p:strVal val="#ppt_y"/>
                                          </p:val>
                                        </p:tav>
                                      </p:tavLst>
                                    </p:anim>
                                  </p:childTnLst>
                                </p:cTn>
                              </p:par>
                              <p:par>
                                <p:cTn id="191" presetID="6" presetClass="emph" presetSubtype="0" repeatCount="indefinite" accel="50000" decel="50000" autoRev="1" fill="hold" nodeType="withEffect">
                                  <p:stCondLst>
                                    <p:cond delay="0"/>
                                  </p:stCondLst>
                                  <p:childTnLst>
                                    <p:animScale>
                                      <p:cBhvr>
                                        <p:cTn id="192" dur="3500" fill="hold"/>
                                        <p:tgtEl>
                                          <p:spTgt spid="2"/>
                                        </p:tgtEl>
                                      </p:cBhvr>
                                      <p:by x="106000" y="106000"/>
                                    </p:animScale>
                                  </p:childTnLst>
                                </p:cTn>
                              </p:par>
                              <p:par>
                                <p:cTn id="193" presetID="8" presetClass="emph" presetSubtype="0" repeatCount="indefinite" fill="hold" nodeType="withEffect">
                                  <p:stCondLst>
                                    <p:cond delay="0"/>
                                  </p:stCondLst>
                                  <p:childTnLst>
                                    <p:animRot by="21600000">
                                      <p:cBhvr>
                                        <p:cTn id="194"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1" grpId="0" animBg="1"/>
      <p:bldP spid="42" grpId="0" animBg="1"/>
      <p:bldP spid="43" grpId="0" animBg="1"/>
      <p:bldP spid="44" grpId="0" animBg="1"/>
      <p:bldP spid="46" grpId="0" animBg="1"/>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orb~breathe"/>
          <p:cNvSpPr/>
          <p:nvPr/>
        </p:nvSpPr>
        <p:spPr>
          <a:xfrm>
            <a:off x="-960120" y="3566160"/>
            <a:ext cx="1737360" cy="1737360"/>
          </a:xfrm>
          <a:prstGeom prst="ellipse">
            <a:avLst/>
          </a:prstGeom>
          <a:solidFill>
            <a:srgbClr val="5AE1D2"/>
          </a:solidFill>
          <a:ln w="25400">
            <a:solidFill>
              <a:srgbClr val="000000"/>
            </a:solidFill>
            <a:prstDash val="solid"/>
          </a:ln>
        </p:spPr>
      </p:sp>
      <p:sp>
        <p:nvSpPr>
          <p:cNvPr id="3" name="!!tile~spin"/>
          <p:cNvSpPr/>
          <p:nvPr/>
        </p:nvSpPr>
        <p:spPr>
          <a:xfrm rot="-1800000">
            <a:off x="8686800" y="2011680"/>
            <a:ext cx="731520" cy="731520"/>
          </a:xfrm>
          <a:prstGeom prst="roundRect">
            <a:avLst>
              <a:gd name="adj" fmla="val 15000"/>
            </a:avLst>
          </a:prstGeom>
          <a:solidFill>
            <a:srgbClr val="E17E3F"/>
          </a:solidFill>
          <a:ln w="25400">
            <a:solidFill>
              <a:srgbClr val="000000"/>
            </a:solidFill>
            <a:prstDash val="solid"/>
          </a:ln>
        </p:spPr>
      </p:sp>
      <p:sp>
        <p:nvSpPr>
          <p:cNvPr id="4" name="!!hdr"/>
          <p:cNvSpPr/>
          <p:nvPr/>
        </p:nvSpPr>
        <p:spPr>
          <a:xfrm>
            <a:off x="3749040" y="502920"/>
            <a:ext cx="489204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3931920" y="548640"/>
            <a:ext cx="452628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ئەم MAC ـە هی کام ئامێرە؟</a:t>
            </a:r>
            <a:endParaRPr lang="ku-Arab-IQ" sz="2600" dirty="0"/>
          </a:p>
        </p:txBody>
      </p:sp>
      <p:sp>
        <p:nvSpPr>
          <p:cNvPr id="6" name="!!kick"/>
          <p:cNvSpPr/>
          <p:nvPr/>
        </p:nvSpPr>
        <p:spPr>
          <a:xfrm>
            <a:off x="6492240" y="274320"/>
            <a:ext cx="1965960" cy="274320"/>
          </a:xfrm>
          <a:prstGeom prst="rect">
            <a:avLst/>
          </a:prstGeom>
          <a:solidFill>
            <a:srgbClr val="E17E3F"/>
          </a:solidFill>
          <a:ln w="19050">
            <a:solidFill>
              <a:srgbClr val="000000"/>
            </a:solidFill>
            <a:prstDash val="solid"/>
          </a:ln>
        </p:spPr>
      </p:sp>
      <p:sp>
        <p:nvSpPr>
          <p:cNvPr id="7" name="!!kickT"/>
          <p:cNvSpPr txBox="1"/>
          <p:nvPr/>
        </p:nvSpPr>
        <p:spPr>
          <a:xfrm>
            <a:off x="6492240" y="274320"/>
            <a:ext cx="1965960"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DEVICE CHECK</a:t>
            </a:r>
            <a:endParaRPr lang="en-US" sz="1100" dirty="0"/>
          </a:p>
        </p:txBody>
      </p:sp>
      <p:sp>
        <p:nvSpPr>
          <p:cNvPr id="8" name="A03-rise-175"/>
          <p:cNvSpPr/>
          <p:nvPr/>
        </p:nvSpPr>
        <p:spPr>
          <a:xfrm>
            <a:off x="4663440" y="1371600"/>
            <a:ext cx="3977640" cy="11430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rise-176"/>
          <p:cNvSpPr/>
          <p:nvPr/>
        </p:nvSpPr>
        <p:spPr>
          <a:xfrm>
            <a:off x="8074152" y="1499616"/>
            <a:ext cx="420624" cy="420624"/>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10" name="A03-rise-177"/>
          <p:cNvSpPr txBox="1"/>
          <p:nvPr/>
        </p:nvSpPr>
        <p:spPr>
          <a:xfrm>
            <a:off x="8074152" y="1499616"/>
            <a:ext cx="420624" cy="420624"/>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1</a:t>
            </a:r>
            <a:endParaRPr lang="en-US" sz="1800" dirty="0"/>
          </a:p>
        </p:txBody>
      </p:sp>
      <p:pic>
        <p:nvPicPr>
          <p:cNvPr id="11" name="A03-rise-178" descr="preencoded.png"/>
          <p:cNvPicPr>
            <a:picLocks noChangeAspect="1"/>
          </p:cNvPicPr>
          <p:nvPr/>
        </p:nvPicPr>
        <p:blipFill>
          <a:blip r:embed="rId3"/>
          <a:stretch>
            <a:fillRect/>
          </a:stretch>
        </p:blipFill>
        <p:spPr>
          <a:xfrm>
            <a:off x="4846320" y="1536192"/>
            <a:ext cx="310896" cy="310896"/>
          </a:xfrm>
          <a:prstGeom prst="rect">
            <a:avLst/>
          </a:prstGeom>
        </p:spPr>
      </p:pic>
      <p:sp>
        <p:nvSpPr>
          <p:cNvPr id="12" name="A03-rise-179"/>
          <p:cNvSpPr txBox="1"/>
          <p:nvPr/>
        </p:nvSpPr>
        <p:spPr>
          <a:xfrm>
            <a:off x="5303520" y="1481328"/>
            <a:ext cx="2651760" cy="420624"/>
          </a:xfrm>
          <a:prstGeom prst="rect">
            <a:avLst/>
          </a:prstGeom>
          <a:noFill/>
          <a:ln/>
        </p:spPr>
        <p:txBody>
          <a:bodyPr wrap="square" lIns="0" tIns="0" rIns="0" bIns="0" rtlCol="0" anchor="ctr"/>
          <a:lstStyle/>
          <a:p>
            <a:pPr marL="0" indent="0" algn="r" rtl="1">
              <a:buNone/>
            </a:pPr>
            <a:r>
              <a:rPr lang="ku-Arab-IQ" altLang="en-US" sz="1800" b="1" dirty="0">
                <a:solidFill>
                  <a:srgbClr val="000000"/>
                </a:solidFill>
                <a:latin typeface="Zain" pitchFamily="34" charset="0"/>
                <a:ea typeface="Zain"/>
                <a:cs typeface="Zain"/>
              </a:rPr>
              <a:t>ناوی ئامێر بخوێنەوە</a:t>
            </a:r>
            <a:endParaRPr lang="ku-Arab-IQ" sz="1800" dirty="0"/>
          </a:p>
        </p:txBody>
      </p:sp>
      <p:sp>
        <p:nvSpPr>
          <p:cNvPr id="13" name="A03-rise-180"/>
          <p:cNvSpPr txBox="1"/>
          <p:nvPr/>
        </p:nvSpPr>
        <p:spPr>
          <a:xfrm>
            <a:off x="4846320" y="1901952"/>
            <a:ext cx="3611880" cy="566928"/>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لە Client List ناوی ئامێر بپشکنە، وەک Zana-iPhone</a:t>
            </a:r>
            <a:endParaRPr lang="ku-Arab-IQ" sz="1400" dirty="0"/>
          </a:p>
        </p:txBody>
      </p:sp>
      <p:sp>
        <p:nvSpPr>
          <p:cNvPr id="14" name="A04-rise-181"/>
          <p:cNvSpPr/>
          <p:nvPr/>
        </p:nvSpPr>
        <p:spPr>
          <a:xfrm>
            <a:off x="548640" y="1371600"/>
            <a:ext cx="3977640" cy="11430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5" name="A04-rise-182"/>
          <p:cNvSpPr/>
          <p:nvPr/>
        </p:nvSpPr>
        <p:spPr>
          <a:xfrm>
            <a:off x="3959352" y="1499616"/>
            <a:ext cx="420624" cy="420624"/>
          </a:xfrm>
          <a:prstGeom prst="ellipse">
            <a:avLst/>
          </a:prstGeom>
          <a:solidFill>
            <a:srgbClr val="E17E3F"/>
          </a:solidFill>
          <a:ln w="19050">
            <a:solidFill>
              <a:srgbClr val="000000"/>
            </a:solidFill>
            <a:prstDash val="solid"/>
          </a:ln>
          <a:effectLst>
            <a:outerShdw blurRad="101600" dist="25400" dir="2700000" algn="bl" rotWithShape="0">
              <a:srgbClr val="000000">
                <a:alpha val="100000"/>
              </a:srgbClr>
            </a:outerShdw>
          </a:effectLst>
        </p:spPr>
      </p:sp>
      <p:sp>
        <p:nvSpPr>
          <p:cNvPr id="16" name="A04-rise-183"/>
          <p:cNvSpPr txBox="1"/>
          <p:nvPr/>
        </p:nvSpPr>
        <p:spPr>
          <a:xfrm>
            <a:off x="3959352" y="1499616"/>
            <a:ext cx="420624" cy="420624"/>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2</a:t>
            </a:r>
            <a:endParaRPr lang="en-US" sz="1800" dirty="0"/>
          </a:p>
        </p:txBody>
      </p:sp>
      <p:pic>
        <p:nvPicPr>
          <p:cNvPr id="17" name="A04-rise-184" descr="preencoded.png"/>
          <p:cNvPicPr>
            <a:picLocks noChangeAspect="1"/>
          </p:cNvPicPr>
          <p:nvPr/>
        </p:nvPicPr>
        <p:blipFill>
          <a:blip r:embed="rId4"/>
          <a:stretch>
            <a:fillRect/>
          </a:stretch>
        </p:blipFill>
        <p:spPr>
          <a:xfrm>
            <a:off x="731520" y="1536192"/>
            <a:ext cx="310896" cy="310896"/>
          </a:xfrm>
          <a:prstGeom prst="rect">
            <a:avLst/>
          </a:prstGeom>
        </p:spPr>
      </p:pic>
      <p:sp>
        <p:nvSpPr>
          <p:cNvPr id="18" name="A04-rise-185"/>
          <p:cNvSpPr txBox="1"/>
          <p:nvPr/>
        </p:nvSpPr>
        <p:spPr>
          <a:xfrm>
            <a:off x="1188720" y="1481328"/>
            <a:ext cx="2651760" cy="420624"/>
          </a:xfrm>
          <a:prstGeom prst="rect">
            <a:avLst/>
          </a:prstGeom>
          <a:noFill/>
          <a:ln/>
        </p:spPr>
        <p:txBody>
          <a:bodyPr wrap="square" lIns="0" tIns="0" rIns="0" bIns="0" rtlCol="0" anchor="ctr"/>
          <a:lstStyle/>
          <a:p>
            <a:pPr marL="0" indent="0" algn="r" rtl="1">
              <a:buNone/>
            </a:pPr>
            <a:r>
              <a:rPr lang="ku-Arab-IQ" altLang="en-US" sz="1800" b="1" dirty="0">
                <a:solidFill>
                  <a:srgbClr val="000000"/>
                </a:solidFill>
                <a:latin typeface="Zain" pitchFamily="34" charset="0"/>
                <a:ea typeface="Zain"/>
                <a:cs typeface="Zain"/>
              </a:rPr>
              <a:t>MAC بەراورد بکە</a:t>
            </a:r>
            <a:endParaRPr lang="ku-Arab-IQ" sz="1800" dirty="0"/>
          </a:p>
        </p:txBody>
      </p:sp>
      <p:sp>
        <p:nvSpPr>
          <p:cNvPr id="19" name="A04-rise-186"/>
          <p:cNvSpPr txBox="1"/>
          <p:nvPr/>
        </p:nvSpPr>
        <p:spPr>
          <a:xfrm>
            <a:off x="731520" y="1901952"/>
            <a:ext cx="3611880" cy="566928"/>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MAC ی ئامێری خۆت لەگەڵ لیستی ڕاوتەر بەراورد بکە</a:t>
            </a:r>
            <a:endParaRPr lang="ku-Arab-IQ" sz="1400" dirty="0"/>
          </a:p>
        </p:txBody>
      </p:sp>
      <p:sp>
        <p:nvSpPr>
          <p:cNvPr id="20" name="A05-rise-187"/>
          <p:cNvSpPr/>
          <p:nvPr/>
        </p:nvSpPr>
        <p:spPr>
          <a:xfrm>
            <a:off x="4663440" y="2670048"/>
            <a:ext cx="3977640" cy="11430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1" name="A05-rise-188"/>
          <p:cNvSpPr/>
          <p:nvPr/>
        </p:nvSpPr>
        <p:spPr>
          <a:xfrm>
            <a:off x="8074152" y="2798064"/>
            <a:ext cx="420624" cy="420624"/>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22" name="A05-rise-189"/>
          <p:cNvSpPr txBox="1"/>
          <p:nvPr/>
        </p:nvSpPr>
        <p:spPr>
          <a:xfrm>
            <a:off x="8074152" y="2798064"/>
            <a:ext cx="420624" cy="420624"/>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3</a:t>
            </a:r>
            <a:endParaRPr lang="en-US" sz="1800" dirty="0"/>
          </a:p>
        </p:txBody>
      </p:sp>
      <p:pic>
        <p:nvPicPr>
          <p:cNvPr id="23" name="A05-rise-190" descr="preencoded.png"/>
          <p:cNvPicPr>
            <a:picLocks noChangeAspect="1"/>
          </p:cNvPicPr>
          <p:nvPr/>
        </p:nvPicPr>
        <p:blipFill>
          <a:blip r:embed="rId5"/>
          <a:stretch>
            <a:fillRect/>
          </a:stretch>
        </p:blipFill>
        <p:spPr>
          <a:xfrm>
            <a:off x="4846320" y="2834640"/>
            <a:ext cx="310896" cy="310896"/>
          </a:xfrm>
          <a:prstGeom prst="rect">
            <a:avLst/>
          </a:prstGeom>
        </p:spPr>
      </p:pic>
      <p:sp>
        <p:nvSpPr>
          <p:cNvPr id="24" name="A05-rise-191"/>
          <p:cNvSpPr txBox="1"/>
          <p:nvPr/>
        </p:nvSpPr>
        <p:spPr>
          <a:xfrm>
            <a:off x="5303520" y="2779776"/>
            <a:ext cx="2651760" cy="420624"/>
          </a:xfrm>
          <a:prstGeom prst="rect">
            <a:avLst/>
          </a:prstGeom>
          <a:noFill/>
          <a:ln/>
        </p:spPr>
        <p:txBody>
          <a:bodyPr wrap="square" lIns="0" tIns="0" rIns="0" bIns="0" rtlCol="0" anchor="ctr"/>
          <a:lstStyle/>
          <a:p>
            <a:pPr marL="0" indent="0" algn="r" rtl="1">
              <a:buNone/>
            </a:pPr>
            <a:r>
              <a:rPr lang="ku-Arab-IQ" altLang="en-US" sz="1800" b="1" dirty="0">
                <a:solidFill>
                  <a:srgbClr val="000000"/>
                </a:solidFill>
                <a:latin typeface="Zain" pitchFamily="34" charset="0"/>
                <a:ea typeface="Zain"/>
                <a:cs typeface="Zain"/>
              </a:rPr>
              <a:t>پەیوەندی بپشکنە</a:t>
            </a:r>
            <a:endParaRPr lang="ku-Arab-IQ" sz="1800" dirty="0"/>
          </a:p>
        </p:txBody>
      </p:sp>
      <p:sp>
        <p:nvSpPr>
          <p:cNvPr id="25" name="A05-rise-192"/>
          <p:cNvSpPr txBox="1"/>
          <p:nvPr/>
        </p:nvSpPr>
        <p:spPr>
          <a:xfrm>
            <a:off x="4846320" y="3200400"/>
            <a:ext cx="3611880" cy="566928"/>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وایفای ئامێرێکی خۆت بکوژێنەوە و بزانە کام تۆمار دەگۆڕێت</a:t>
            </a:r>
            <a:endParaRPr lang="ku-Arab-IQ" sz="1400" dirty="0"/>
          </a:p>
        </p:txBody>
      </p:sp>
      <p:sp>
        <p:nvSpPr>
          <p:cNvPr id="26" name="A06-rise-193"/>
          <p:cNvSpPr/>
          <p:nvPr/>
        </p:nvSpPr>
        <p:spPr>
          <a:xfrm>
            <a:off x="548640" y="2670048"/>
            <a:ext cx="3977640" cy="11430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7" name="A06-rise-194"/>
          <p:cNvSpPr/>
          <p:nvPr/>
        </p:nvSpPr>
        <p:spPr>
          <a:xfrm>
            <a:off x="3959352" y="2798064"/>
            <a:ext cx="420624" cy="420624"/>
          </a:xfrm>
          <a:prstGeom prst="ellipse">
            <a:avLst/>
          </a:prstGeom>
          <a:solidFill>
            <a:srgbClr val="E17E3F"/>
          </a:solidFill>
          <a:ln w="19050">
            <a:solidFill>
              <a:srgbClr val="000000"/>
            </a:solidFill>
            <a:prstDash val="solid"/>
          </a:ln>
          <a:effectLst>
            <a:outerShdw blurRad="101600" dist="25400" dir="2700000" algn="bl" rotWithShape="0">
              <a:srgbClr val="000000">
                <a:alpha val="100000"/>
              </a:srgbClr>
            </a:outerShdw>
          </a:effectLst>
        </p:spPr>
      </p:sp>
      <p:sp>
        <p:nvSpPr>
          <p:cNvPr id="28" name="A06-rise-195"/>
          <p:cNvSpPr txBox="1"/>
          <p:nvPr/>
        </p:nvSpPr>
        <p:spPr>
          <a:xfrm>
            <a:off x="3959352" y="2798064"/>
            <a:ext cx="420624" cy="420624"/>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4</a:t>
            </a:r>
            <a:endParaRPr lang="en-US" sz="1800" dirty="0"/>
          </a:p>
        </p:txBody>
      </p:sp>
      <p:pic>
        <p:nvPicPr>
          <p:cNvPr id="29" name="A06-rise-196" descr="preencoded.png"/>
          <p:cNvPicPr>
            <a:picLocks noChangeAspect="1"/>
          </p:cNvPicPr>
          <p:nvPr/>
        </p:nvPicPr>
        <p:blipFill>
          <a:blip r:embed="rId6"/>
          <a:stretch>
            <a:fillRect/>
          </a:stretch>
        </p:blipFill>
        <p:spPr>
          <a:xfrm>
            <a:off x="731520" y="2834640"/>
            <a:ext cx="310896" cy="310896"/>
          </a:xfrm>
          <a:prstGeom prst="rect">
            <a:avLst/>
          </a:prstGeom>
        </p:spPr>
      </p:pic>
      <p:sp>
        <p:nvSpPr>
          <p:cNvPr id="30" name="A06-rise-197"/>
          <p:cNvSpPr txBox="1"/>
          <p:nvPr/>
        </p:nvSpPr>
        <p:spPr>
          <a:xfrm>
            <a:off x="1188720" y="2779776"/>
            <a:ext cx="2651760" cy="420624"/>
          </a:xfrm>
          <a:prstGeom prst="rect">
            <a:avLst/>
          </a:prstGeom>
          <a:noFill/>
          <a:ln/>
        </p:spPr>
        <p:txBody>
          <a:bodyPr wrap="square" lIns="0" tIns="0" rIns="0" bIns="0" rtlCol="0" anchor="ctr"/>
          <a:lstStyle/>
          <a:p>
            <a:pPr marL="0" indent="0" algn="r" rtl="1">
              <a:buNone/>
            </a:pPr>
            <a:r>
              <a:rPr lang="ku-Arab-IQ" altLang="en-US" sz="1800" b="1" dirty="0">
                <a:solidFill>
                  <a:srgbClr val="000000"/>
                </a:solidFill>
                <a:latin typeface="Zain" pitchFamily="34" charset="0"/>
                <a:ea typeface="Zain"/>
                <a:cs typeface="Zain"/>
              </a:rPr>
              <a:t>ناوی ڕوونی لێ بنێ</a:t>
            </a:r>
            <a:endParaRPr lang="ku-Arab-IQ" sz="1800" dirty="0"/>
          </a:p>
        </p:txBody>
      </p:sp>
      <p:sp>
        <p:nvSpPr>
          <p:cNvPr id="31" name="A06-rise-198"/>
          <p:cNvSpPr txBox="1"/>
          <p:nvPr/>
        </p:nvSpPr>
        <p:spPr>
          <a:xfrm>
            <a:off x="731520" y="3200400"/>
            <a:ext cx="3611880" cy="566928"/>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ئەگەر ڕاوتەر ڕێگەی دا، ناویەکی ڕوونی بۆ هەڵبژێرە</a:t>
            </a:r>
            <a:endParaRPr lang="ku-Arab-IQ" sz="1400" dirty="0"/>
          </a:p>
        </p:txBody>
      </p:sp>
      <p:sp>
        <p:nvSpPr>
          <p:cNvPr id="32" name="A07-wipeR-199"/>
          <p:cNvSpPr/>
          <p:nvPr/>
        </p:nvSpPr>
        <p:spPr>
          <a:xfrm>
            <a:off x="548640" y="4005072"/>
            <a:ext cx="8092440" cy="512064"/>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33" name="A08-zoom-200"/>
          <p:cNvSpPr/>
          <p:nvPr/>
        </p:nvSpPr>
        <p:spPr>
          <a:xfrm>
            <a:off x="685800" y="4087368"/>
            <a:ext cx="1005840" cy="347472"/>
          </a:xfrm>
          <a:prstGeom prst="rect">
            <a:avLst/>
          </a:prstGeom>
          <a:solidFill>
            <a:srgbClr val="E17E3F"/>
          </a:solidFill>
          <a:ln w="12700">
            <a:solidFill>
              <a:srgbClr val="000000"/>
            </a:solidFill>
            <a:prstDash val="solid"/>
          </a:ln>
        </p:spPr>
      </p:sp>
      <p:sp>
        <p:nvSpPr>
          <p:cNvPr id="34" name="A08-zoom-201"/>
          <p:cNvSpPr txBox="1"/>
          <p:nvPr/>
        </p:nvSpPr>
        <p:spPr>
          <a:xfrm>
            <a:off x="685800" y="4087368"/>
            <a:ext cx="1005840"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Courier New" pitchFamily="34" charset="0"/>
                <a:ea typeface="Courier New"/>
                <a:cs typeface="Courier New"/>
              </a:rPr>
              <a:t>VERIFY</a:t>
            </a:r>
            <a:endParaRPr lang="en-US" sz="1300" dirty="0"/>
          </a:p>
        </p:txBody>
      </p:sp>
      <p:sp>
        <p:nvSpPr>
          <p:cNvPr id="35" name="A07-wipeR-202"/>
          <p:cNvSpPr txBox="1"/>
          <p:nvPr/>
        </p:nvSpPr>
        <p:spPr>
          <a:xfrm>
            <a:off x="1828800" y="4005072"/>
            <a:ext cx="6675120" cy="512064"/>
          </a:xfrm>
          <a:prstGeom prst="rect">
            <a:avLst/>
          </a:prstGeom>
          <a:noFill/>
          <a:ln/>
        </p:spPr>
        <p:txBody>
          <a:bodyPr wrap="square" lIns="0" tIns="0" rIns="0" bIns="0" rtlCol="0" anchor="ctr"/>
          <a:lstStyle/>
          <a:p>
            <a:pPr marL="0" indent="0" algn="r" rtl="1">
              <a:buNone/>
            </a:pPr>
            <a:r>
              <a:rPr lang="ku-Arab-IQ" altLang="en-US" sz="1500" b="1" dirty="0">
                <a:solidFill>
                  <a:srgbClr val="FFFFFF"/>
                </a:solidFill>
                <a:latin typeface="Zain" pitchFamily="34" charset="0"/>
                <a:ea typeface="Zain"/>
                <a:cs typeface="Zain"/>
              </a:rPr>
              <a:t>دڵنیا نیت هی کێیە؟ پێش بلۆککردن زیاتر بپشکنە</a:t>
            </a:r>
            <a:endParaRPr lang="ku-Arab-IQ" sz="1500" dirty="0"/>
          </a:p>
        </p:txBody>
      </p:sp>
      <p:sp>
        <p:nvSpPr>
          <p:cNvPr id="36"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08</a:t>
            </a:r>
            <a:endParaRPr lang="en-US" sz="6400" dirty="0"/>
          </a:p>
        </p:txBody>
      </p:sp>
      <p:sp>
        <p:nvSpPr>
          <p:cNvPr id="37"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8" name="!!prog"/>
          <p:cNvSpPr/>
          <p:nvPr/>
        </p:nvSpPr>
        <p:spPr>
          <a:xfrm>
            <a:off x="5989320" y="4837176"/>
            <a:ext cx="497434" cy="128016"/>
          </a:xfrm>
          <a:prstGeom prst="roundRect">
            <a:avLst>
              <a:gd name="adj" fmla="val 50000"/>
            </a:avLst>
          </a:prstGeom>
          <a:solidFill>
            <a:srgbClr val="5AE1D2"/>
          </a:solidFill>
          <a:ln w="12700">
            <a:solidFill>
              <a:srgbClr val="000000"/>
            </a:solidFill>
            <a:prstDash val="solid"/>
          </a:ln>
        </p:spPr>
      </p:sp>
      <p:sp>
        <p:nvSpPr>
          <p:cNvPr id="39"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40"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08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additive="base">
                                        <p:cTn id="8" dur="700" fill="hold"/>
                                        <p:tgtEl>
                                          <p:spTgt spid="8"/>
                                        </p:tgtEl>
                                        <p:attrNameLst>
                                          <p:attrName>ppt_x</p:attrName>
                                        </p:attrNameLst>
                                      </p:cBhvr>
                                      <p:tavLst>
                                        <p:tav tm="0">
                                          <p:val>
                                            <p:strVal val="#ppt_x"/>
                                          </p:val>
                                        </p:tav>
                                        <p:tav tm="100000">
                                          <p:val>
                                            <p:strVal val="#ppt_x"/>
                                          </p:val>
                                        </p:tav>
                                      </p:tavLst>
                                    </p:anim>
                                    <p:anim calcmode="lin" valueType="num">
                                      <p:cBhvr additive="base">
                                        <p:cTn id="9" dur="700" fill="hold"/>
                                        <p:tgtEl>
                                          <p:spTgt spid="8"/>
                                        </p:tgtEl>
                                        <p:attrNameLst>
                                          <p:attrName>ppt_y</p:attrName>
                                        </p:attrNameLst>
                                      </p:cBhvr>
                                      <p:tavLst>
                                        <p:tav tm="0">
                                          <p:val>
                                            <p:strVal val="#ppt_y+.06"/>
                                          </p:val>
                                        </p:tav>
                                        <p:tav tm="100000">
                                          <p:val>
                                            <p:strVal val="#ppt_y"/>
                                          </p:val>
                                        </p:tav>
                                      </p:tavLst>
                                    </p:anim>
                                  </p:childTnLst>
                                </p:cTn>
                              </p:par>
                              <p:par>
                                <p:cTn id="10" presetID="42" presetClass="entr" presetSubtype="0"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00"/>
                                        <p:tgtEl>
                                          <p:spTgt spid="9"/>
                                        </p:tgtEl>
                                      </p:cBhvr>
                                    </p:animEffect>
                                    <p:anim calcmode="lin" valueType="num">
                                      <p:cBhvr additive="base">
                                        <p:cTn id="13" dur="700" fill="hold"/>
                                        <p:tgtEl>
                                          <p:spTgt spid="9"/>
                                        </p:tgtEl>
                                        <p:attrNameLst>
                                          <p:attrName>ppt_x</p:attrName>
                                        </p:attrNameLst>
                                      </p:cBhvr>
                                      <p:tavLst>
                                        <p:tav tm="0">
                                          <p:val>
                                            <p:strVal val="#ppt_x"/>
                                          </p:val>
                                        </p:tav>
                                        <p:tav tm="100000">
                                          <p:val>
                                            <p:strVal val="#ppt_x"/>
                                          </p:val>
                                        </p:tav>
                                      </p:tavLst>
                                    </p:anim>
                                    <p:anim calcmode="lin" valueType="num">
                                      <p:cBhvr additive="base">
                                        <p:cTn id="14" dur="700" fill="hold"/>
                                        <p:tgtEl>
                                          <p:spTgt spid="9"/>
                                        </p:tgtEl>
                                        <p:attrNameLst>
                                          <p:attrName>ppt_y</p:attrName>
                                        </p:attrNameLst>
                                      </p:cBhvr>
                                      <p:tavLst>
                                        <p:tav tm="0">
                                          <p:val>
                                            <p:strVal val="#ppt_y+.06"/>
                                          </p:val>
                                        </p:tav>
                                        <p:tav tm="100000">
                                          <p:val>
                                            <p:strVal val="#ppt_y"/>
                                          </p:val>
                                        </p:tav>
                                      </p:tavLst>
                                    </p:anim>
                                  </p:childTnLst>
                                </p:cTn>
                              </p:par>
                              <p:par>
                                <p:cTn id="15" presetID="42" presetClass="entr" presetSubtype="0"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00"/>
                                        <p:tgtEl>
                                          <p:spTgt spid="10"/>
                                        </p:tgtEl>
                                      </p:cBhvr>
                                    </p:animEffect>
                                    <p:anim calcmode="lin" valueType="num">
                                      <p:cBhvr additive="base">
                                        <p:cTn id="18" dur="700" fill="hold"/>
                                        <p:tgtEl>
                                          <p:spTgt spid="10"/>
                                        </p:tgtEl>
                                        <p:attrNameLst>
                                          <p:attrName>ppt_x</p:attrName>
                                        </p:attrNameLst>
                                      </p:cBhvr>
                                      <p:tavLst>
                                        <p:tav tm="0">
                                          <p:val>
                                            <p:strVal val="#ppt_x"/>
                                          </p:val>
                                        </p:tav>
                                        <p:tav tm="100000">
                                          <p:val>
                                            <p:strVal val="#ppt_x"/>
                                          </p:val>
                                        </p:tav>
                                      </p:tavLst>
                                    </p:anim>
                                    <p:anim calcmode="lin" valueType="num">
                                      <p:cBhvr additive="base">
                                        <p:cTn id="19" dur="700" fill="hold"/>
                                        <p:tgtEl>
                                          <p:spTgt spid="10"/>
                                        </p:tgtEl>
                                        <p:attrNameLst>
                                          <p:attrName>ppt_y</p:attrName>
                                        </p:attrNameLst>
                                      </p:cBhvr>
                                      <p:tavLst>
                                        <p:tav tm="0">
                                          <p:val>
                                            <p:strVal val="#ppt_y+.06"/>
                                          </p:val>
                                        </p:tav>
                                        <p:tav tm="100000">
                                          <p:val>
                                            <p:strVal val="#ppt_y"/>
                                          </p:val>
                                        </p:tav>
                                      </p:tavLst>
                                    </p:anim>
                                  </p:childTnLst>
                                </p:cTn>
                              </p:par>
                              <p:par>
                                <p:cTn id="20" presetID="42" presetClass="entr" presetSubtype="0" decel="100000" fill="hold"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00"/>
                                        <p:tgtEl>
                                          <p:spTgt spid="11"/>
                                        </p:tgtEl>
                                      </p:cBhvr>
                                    </p:animEffect>
                                    <p:anim calcmode="lin" valueType="num">
                                      <p:cBhvr additive="base">
                                        <p:cTn id="23" dur="700" fill="hold"/>
                                        <p:tgtEl>
                                          <p:spTgt spid="11"/>
                                        </p:tgtEl>
                                        <p:attrNameLst>
                                          <p:attrName>ppt_x</p:attrName>
                                        </p:attrNameLst>
                                      </p:cBhvr>
                                      <p:tavLst>
                                        <p:tav tm="0">
                                          <p:val>
                                            <p:strVal val="#ppt_x"/>
                                          </p:val>
                                        </p:tav>
                                        <p:tav tm="100000">
                                          <p:val>
                                            <p:strVal val="#ppt_x"/>
                                          </p:val>
                                        </p:tav>
                                      </p:tavLst>
                                    </p:anim>
                                    <p:anim calcmode="lin" valueType="num">
                                      <p:cBhvr additive="base">
                                        <p:cTn id="24" dur="700" fill="hold"/>
                                        <p:tgtEl>
                                          <p:spTgt spid="11"/>
                                        </p:tgtEl>
                                        <p:attrNameLst>
                                          <p:attrName>ppt_y</p:attrName>
                                        </p:attrNameLst>
                                      </p:cBhvr>
                                      <p:tavLst>
                                        <p:tav tm="0">
                                          <p:val>
                                            <p:strVal val="#ppt_y+.06"/>
                                          </p:val>
                                        </p:tav>
                                        <p:tav tm="100000">
                                          <p:val>
                                            <p:strVal val="#ppt_y"/>
                                          </p:val>
                                        </p:tav>
                                      </p:tavLst>
                                    </p:anim>
                                  </p:childTnLst>
                                </p:cTn>
                              </p:par>
                              <p:par>
                                <p:cTn id="25" presetID="42" presetClass="entr" presetSubtype="0"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00"/>
                                        <p:tgtEl>
                                          <p:spTgt spid="12"/>
                                        </p:tgtEl>
                                      </p:cBhvr>
                                    </p:animEffect>
                                    <p:anim calcmode="lin" valueType="num">
                                      <p:cBhvr additive="base">
                                        <p:cTn id="28" dur="700" fill="hold"/>
                                        <p:tgtEl>
                                          <p:spTgt spid="12"/>
                                        </p:tgtEl>
                                        <p:attrNameLst>
                                          <p:attrName>ppt_x</p:attrName>
                                        </p:attrNameLst>
                                      </p:cBhvr>
                                      <p:tavLst>
                                        <p:tav tm="0">
                                          <p:val>
                                            <p:strVal val="#ppt_x"/>
                                          </p:val>
                                        </p:tav>
                                        <p:tav tm="100000">
                                          <p:val>
                                            <p:strVal val="#ppt_x"/>
                                          </p:val>
                                        </p:tav>
                                      </p:tavLst>
                                    </p:anim>
                                    <p:anim calcmode="lin" valueType="num">
                                      <p:cBhvr additive="base">
                                        <p:cTn id="29" dur="700" fill="hold"/>
                                        <p:tgtEl>
                                          <p:spTgt spid="12"/>
                                        </p:tgtEl>
                                        <p:attrNameLst>
                                          <p:attrName>ppt_y</p:attrName>
                                        </p:attrNameLst>
                                      </p:cBhvr>
                                      <p:tavLst>
                                        <p:tav tm="0">
                                          <p:val>
                                            <p:strVal val="#ppt_y+.06"/>
                                          </p:val>
                                        </p:tav>
                                        <p:tav tm="100000">
                                          <p:val>
                                            <p:strVal val="#ppt_y"/>
                                          </p:val>
                                        </p:tav>
                                      </p:tavLst>
                                    </p:anim>
                                  </p:childTnLst>
                                </p:cTn>
                              </p:par>
                              <p:par>
                                <p:cTn id="30" presetID="42" presetClass="entr" presetSubtype="0" decel="100000" fill="hold" grpId="0" nodeType="withEffect">
                                  <p:stCondLst>
                                    <p:cond delay="350"/>
                                  </p:stCondLst>
                                  <p:iterate type="wd">
                                    <p:tmPct val="7000"/>
                                  </p:iterate>
                                  <p:childTnLst>
                                    <p:set>
                                      <p:cBhvr>
                                        <p:cTn id="31" dur="1" fill="hold">
                                          <p:stCondLst>
                                            <p:cond delay="0"/>
                                          </p:stCondLst>
                                        </p:cTn>
                                        <p:tgtEl>
                                          <p:spTgt spid="13"/>
                                        </p:tgtEl>
                                        <p:attrNameLst>
                                          <p:attrName>style.visibility</p:attrName>
                                        </p:attrNameLst>
                                      </p:cBhvr>
                                      <p:to>
                                        <p:strVal val="visible"/>
                                      </p:to>
                                    </p:set>
                                    <p:animEffect transition="in" filter="fade">
                                      <p:cBhvr>
                                        <p:cTn id="32" dur="700"/>
                                        <p:tgtEl>
                                          <p:spTgt spid="13"/>
                                        </p:tgtEl>
                                      </p:cBhvr>
                                    </p:animEffect>
                                    <p:anim calcmode="lin" valueType="num">
                                      <p:cBhvr additive="base">
                                        <p:cTn id="33" dur="700" fill="hold"/>
                                        <p:tgtEl>
                                          <p:spTgt spid="13"/>
                                        </p:tgtEl>
                                        <p:attrNameLst>
                                          <p:attrName>ppt_x</p:attrName>
                                        </p:attrNameLst>
                                      </p:cBhvr>
                                      <p:tavLst>
                                        <p:tav tm="0">
                                          <p:val>
                                            <p:strVal val="#ppt_x"/>
                                          </p:val>
                                        </p:tav>
                                        <p:tav tm="100000">
                                          <p:val>
                                            <p:strVal val="#ppt_x"/>
                                          </p:val>
                                        </p:tav>
                                      </p:tavLst>
                                    </p:anim>
                                    <p:anim calcmode="lin" valueType="num">
                                      <p:cBhvr additive="base">
                                        <p:cTn id="34" dur="700" fill="hold"/>
                                        <p:tgtEl>
                                          <p:spTgt spid="13"/>
                                        </p:tgtEl>
                                        <p:attrNameLst>
                                          <p:attrName>ppt_y</p:attrName>
                                        </p:attrNameLst>
                                      </p:cBhvr>
                                      <p:tavLst>
                                        <p:tav tm="0">
                                          <p:val>
                                            <p:strVal val="#ppt_y+.06"/>
                                          </p:val>
                                        </p:tav>
                                        <p:tav tm="100000">
                                          <p:val>
                                            <p:strVal val="#ppt_y"/>
                                          </p:val>
                                        </p:tav>
                                      </p:tavLst>
                                    </p:anim>
                                  </p:childTnLst>
                                </p:cTn>
                              </p:par>
                              <p:par>
                                <p:cTn id="35" presetID="42" presetClass="entr" presetSubtype="0"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00"/>
                                        <p:tgtEl>
                                          <p:spTgt spid="14"/>
                                        </p:tgtEl>
                                      </p:cBhvr>
                                    </p:animEffect>
                                    <p:anim calcmode="lin" valueType="num">
                                      <p:cBhvr additive="base">
                                        <p:cTn id="38" dur="700" fill="hold"/>
                                        <p:tgtEl>
                                          <p:spTgt spid="14"/>
                                        </p:tgtEl>
                                        <p:attrNameLst>
                                          <p:attrName>ppt_x</p:attrName>
                                        </p:attrNameLst>
                                      </p:cBhvr>
                                      <p:tavLst>
                                        <p:tav tm="0">
                                          <p:val>
                                            <p:strVal val="#ppt_x"/>
                                          </p:val>
                                        </p:tav>
                                        <p:tav tm="100000">
                                          <p:val>
                                            <p:strVal val="#ppt_x"/>
                                          </p:val>
                                        </p:tav>
                                      </p:tavLst>
                                    </p:anim>
                                    <p:anim calcmode="lin" valueType="num">
                                      <p:cBhvr additive="base">
                                        <p:cTn id="39" dur="700" fill="hold"/>
                                        <p:tgtEl>
                                          <p:spTgt spid="14"/>
                                        </p:tgtEl>
                                        <p:attrNameLst>
                                          <p:attrName>ppt_y</p:attrName>
                                        </p:attrNameLst>
                                      </p:cBhvr>
                                      <p:tavLst>
                                        <p:tav tm="0">
                                          <p:val>
                                            <p:strVal val="#ppt_y+.06"/>
                                          </p:val>
                                        </p:tav>
                                        <p:tav tm="100000">
                                          <p:val>
                                            <p:strVal val="#ppt_y"/>
                                          </p:val>
                                        </p:tav>
                                      </p:tavLst>
                                    </p:anim>
                                  </p:childTnLst>
                                </p:cTn>
                              </p:par>
                              <p:par>
                                <p:cTn id="40" presetID="42" presetClass="entr" presetSubtype="0" decel="100000" fill="hold" grpId="0" nodeType="withEffect">
                                  <p:stCondLst>
                                    <p:cond delay="5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00"/>
                                        <p:tgtEl>
                                          <p:spTgt spid="15"/>
                                        </p:tgtEl>
                                      </p:cBhvr>
                                    </p:animEffect>
                                    <p:anim calcmode="lin" valueType="num">
                                      <p:cBhvr additive="base">
                                        <p:cTn id="43" dur="700" fill="hold"/>
                                        <p:tgtEl>
                                          <p:spTgt spid="15"/>
                                        </p:tgtEl>
                                        <p:attrNameLst>
                                          <p:attrName>ppt_x</p:attrName>
                                        </p:attrNameLst>
                                      </p:cBhvr>
                                      <p:tavLst>
                                        <p:tav tm="0">
                                          <p:val>
                                            <p:strVal val="#ppt_x"/>
                                          </p:val>
                                        </p:tav>
                                        <p:tav tm="100000">
                                          <p:val>
                                            <p:strVal val="#ppt_x"/>
                                          </p:val>
                                        </p:tav>
                                      </p:tavLst>
                                    </p:anim>
                                    <p:anim calcmode="lin" valueType="num">
                                      <p:cBhvr additive="base">
                                        <p:cTn id="44" dur="700" fill="hold"/>
                                        <p:tgtEl>
                                          <p:spTgt spid="15"/>
                                        </p:tgtEl>
                                        <p:attrNameLst>
                                          <p:attrName>ppt_y</p:attrName>
                                        </p:attrNameLst>
                                      </p:cBhvr>
                                      <p:tavLst>
                                        <p:tav tm="0">
                                          <p:val>
                                            <p:strVal val="#ppt_y+.06"/>
                                          </p:val>
                                        </p:tav>
                                        <p:tav tm="100000">
                                          <p:val>
                                            <p:strVal val="#ppt_y"/>
                                          </p:val>
                                        </p:tav>
                                      </p:tavLst>
                                    </p:anim>
                                  </p:childTnLst>
                                </p:cTn>
                              </p:par>
                              <p:par>
                                <p:cTn id="45" presetID="42" presetClass="entr" presetSubtype="0" decel="100000" fill="hold" grpId="0" nodeType="withEffect">
                                  <p:stCondLst>
                                    <p:cond delay="58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700"/>
                                        <p:tgtEl>
                                          <p:spTgt spid="16"/>
                                        </p:tgtEl>
                                      </p:cBhvr>
                                    </p:animEffect>
                                    <p:anim calcmode="lin" valueType="num">
                                      <p:cBhvr additive="base">
                                        <p:cTn id="48" dur="700" fill="hold"/>
                                        <p:tgtEl>
                                          <p:spTgt spid="16"/>
                                        </p:tgtEl>
                                        <p:attrNameLst>
                                          <p:attrName>ppt_x</p:attrName>
                                        </p:attrNameLst>
                                      </p:cBhvr>
                                      <p:tavLst>
                                        <p:tav tm="0">
                                          <p:val>
                                            <p:strVal val="#ppt_x"/>
                                          </p:val>
                                        </p:tav>
                                        <p:tav tm="100000">
                                          <p:val>
                                            <p:strVal val="#ppt_x"/>
                                          </p:val>
                                        </p:tav>
                                      </p:tavLst>
                                    </p:anim>
                                    <p:anim calcmode="lin" valueType="num">
                                      <p:cBhvr additive="base">
                                        <p:cTn id="49" dur="700" fill="hold"/>
                                        <p:tgtEl>
                                          <p:spTgt spid="16"/>
                                        </p:tgtEl>
                                        <p:attrNameLst>
                                          <p:attrName>ppt_y</p:attrName>
                                        </p:attrNameLst>
                                      </p:cBhvr>
                                      <p:tavLst>
                                        <p:tav tm="0">
                                          <p:val>
                                            <p:strVal val="#ppt_y+.06"/>
                                          </p:val>
                                        </p:tav>
                                        <p:tav tm="100000">
                                          <p:val>
                                            <p:strVal val="#ppt_y"/>
                                          </p:val>
                                        </p:tav>
                                      </p:tavLst>
                                    </p:anim>
                                  </p:childTnLst>
                                </p:cTn>
                              </p:par>
                              <p:par>
                                <p:cTn id="50" presetID="42" presetClass="entr" presetSubtype="0" decel="100000" fill="hold" nodeType="withEffect">
                                  <p:stCondLst>
                                    <p:cond delay="58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00"/>
                                        <p:tgtEl>
                                          <p:spTgt spid="17"/>
                                        </p:tgtEl>
                                      </p:cBhvr>
                                    </p:animEffect>
                                    <p:anim calcmode="lin" valueType="num">
                                      <p:cBhvr additive="base">
                                        <p:cTn id="53" dur="700" fill="hold"/>
                                        <p:tgtEl>
                                          <p:spTgt spid="17"/>
                                        </p:tgtEl>
                                        <p:attrNameLst>
                                          <p:attrName>ppt_x</p:attrName>
                                        </p:attrNameLst>
                                      </p:cBhvr>
                                      <p:tavLst>
                                        <p:tav tm="0">
                                          <p:val>
                                            <p:strVal val="#ppt_x"/>
                                          </p:val>
                                        </p:tav>
                                        <p:tav tm="100000">
                                          <p:val>
                                            <p:strVal val="#ppt_x"/>
                                          </p:val>
                                        </p:tav>
                                      </p:tavLst>
                                    </p:anim>
                                    <p:anim calcmode="lin" valueType="num">
                                      <p:cBhvr additive="base">
                                        <p:cTn id="54" dur="700" fill="hold"/>
                                        <p:tgtEl>
                                          <p:spTgt spid="17"/>
                                        </p:tgtEl>
                                        <p:attrNameLst>
                                          <p:attrName>ppt_y</p:attrName>
                                        </p:attrNameLst>
                                      </p:cBhvr>
                                      <p:tavLst>
                                        <p:tav tm="0">
                                          <p:val>
                                            <p:strVal val="#ppt_y+.06"/>
                                          </p:val>
                                        </p:tav>
                                        <p:tav tm="100000">
                                          <p:val>
                                            <p:strVal val="#ppt_y"/>
                                          </p:val>
                                        </p:tav>
                                      </p:tavLst>
                                    </p:anim>
                                  </p:childTnLst>
                                </p:cTn>
                              </p:par>
                              <p:par>
                                <p:cTn id="55" presetID="42" presetClass="entr" presetSubtype="0" decel="100000" fill="hold" grpId="0" nodeType="withEffect">
                                  <p:stCondLst>
                                    <p:cond delay="58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700"/>
                                        <p:tgtEl>
                                          <p:spTgt spid="18"/>
                                        </p:tgtEl>
                                      </p:cBhvr>
                                    </p:animEffect>
                                    <p:anim calcmode="lin" valueType="num">
                                      <p:cBhvr additive="base">
                                        <p:cTn id="58" dur="700" fill="hold"/>
                                        <p:tgtEl>
                                          <p:spTgt spid="18"/>
                                        </p:tgtEl>
                                        <p:attrNameLst>
                                          <p:attrName>ppt_x</p:attrName>
                                        </p:attrNameLst>
                                      </p:cBhvr>
                                      <p:tavLst>
                                        <p:tav tm="0">
                                          <p:val>
                                            <p:strVal val="#ppt_x"/>
                                          </p:val>
                                        </p:tav>
                                        <p:tav tm="100000">
                                          <p:val>
                                            <p:strVal val="#ppt_x"/>
                                          </p:val>
                                        </p:tav>
                                      </p:tavLst>
                                    </p:anim>
                                    <p:anim calcmode="lin" valueType="num">
                                      <p:cBhvr additive="base">
                                        <p:cTn id="59" dur="700" fill="hold"/>
                                        <p:tgtEl>
                                          <p:spTgt spid="18"/>
                                        </p:tgtEl>
                                        <p:attrNameLst>
                                          <p:attrName>ppt_y</p:attrName>
                                        </p:attrNameLst>
                                      </p:cBhvr>
                                      <p:tavLst>
                                        <p:tav tm="0">
                                          <p:val>
                                            <p:strVal val="#ppt_y+.06"/>
                                          </p:val>
                                        </p:tav>
                                        <p:tav tm="100000">
                                          <p:val>
                                            <p:strVal val="#ppt_y"/>
                                          </p:val>
                                        </p:tav>
                                      </p:tavLst>
                                    </p:anim>
                                  </p:childTnLst>
                                </p:cTn>
                              </p:par>
                              <p:par>
                                <p:cTn id="60" presetID="42" presetClass="entr" presetSubtype="0" decel="100000" fill="hold" grpId="0" nodeType="withEffect">
                                  <p:stCondLst>
                                    <p:cond delay="580"/>
                                  </p:stCondLst>
                                  <p:iterate type="wd">
                                    <p:tmPct val="7000"/>
                                  </p:iterate>
                                  <p:childTnLst>
                                    <p:set>
                                      <p:cBhvr>
                                        <p:cTn id="61" dur="1" fill="hold">
                                          <p:stCondLst>
                                            <p:cond delay="0"/>
                                          </p:stCondLst>
                                        </p:cTn>
                                        <p:tgtEl>
                                          <p:spTgt spid="19"/>
                                        </p:tgtEl>
                                        <p:attrNameLst>
                                          <p:attrName>style.visibility</p:attrName>
                                        </p:attrNameLst>
                                      </p:cBhvr>
                                      <p:to>
                                        <p:strVal val="visible"/>
                                      </p:to>
                                    </p:set>
                                    <p:animEffect transition="in" filter="fade">
                                      <p:cBhvr>
                                        <p:cTn id="62" dur="700"/>
                                        <p:tgtEl>
                                          <p:spTgt spid="19"/>
                                        </p:tgtEl>
                                      </p:cBhvr>
                                    </p:animEffect>
                                    <p:anim calcmode="lin" valueType="num">
                                      <p:cBhvr additive="base">
                                        <p:cTn id="63" dur="700" fill="hold"/>
                                        <p:tgtEl>
                                          <p:spTgt spid="19"/>
                                        </p:tgtEl>
                                        <p:attrNameLst>
                                          <p:attrName>ppt_x</p:attrName>
                                        </p:attrNameLst>
                                      </p:cBhvr>
                                      <p:tavLst>
                                        <p:tav tm="0">
                                          <p:val>
                                            <p:strVal val="#ppt_x"/>
                                          </p:val>
                                        </p:tav>
                                        <p:tav tm="100000">
                                          <p:val>
                                            <p:strVal val="#ppt_x"/>
                                          </p:val>
                                        </p:tav>
                                      </p:tavLst>
                                    </p:anim>
                                    <p:anim calcmode="lin" valueType="num">
                                      <p:cBhvr additive="base">
                                        <p:cTn id="64" dur="700" fill="hold"/>
                                        <p:tgtEl>
                                          <p:spTgt spid="19"/>
                                        </p:tgtEl>
                                        <p:attrNameLst>
                                          <p:attrName>ppt_y</p:attrName>
                                        </p:attrNameLst>
                                      </p:cBhvr>
                                      <p:tavLst>
                                        <p:tav tm="0">
                                          <p:val>
                                            <p:strVal val="#ppt_y+.06"/>
                                          </p:val>
                                        </p:tav>
                                        <p:tav tm="100000">
                                          <p:val>
                                            <p:strVal val="#ppt_y"/>
                                          </p:val>
                                        </p:tav>
                                      </p:tavLst>
                                    </p:anim>
                                  </p:childTnLst>
                                </p:cTn>
                              </p:par>
                              <p:par>
                                <p:cTn id="65" presetID="42" presetClass="entr" presetSubtype="0" decel="100000" fill="hold" grpId="0" nodeType="withEffect">
                                  <p:stCondLst>
                                    <p:cond delay="81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700"/>
                                        <p:tgtEl>
                                          <p:spTgt spid="20"/>
                                        </p:tgtEl>
                                      </p:cBhvr>
                                    </p:animEffect>
                                    <p:anim calcmode="lin" valueType="num">
                                      <p:cBhvr additive="base">
                                        <p:cTn id="68" dur="700" fill="hold"/>
                                        <p:tgtEl>
                                          <p:spTgt spid="20"/>
                                        </p:tgtEl>
                                        <p:attrNameLst>
                                          <p:attrName>ppt_x</p:attrName>
                                        </p:attrNameLst>
                                      </p:cBhvr>
                                      <p:tavLst>
                                        <p:tav tm="0">
                                          <p:val>
                                            <p:strVal val="#ppt_x"/>
                                          </p:val>
                                        </p:tav>
                                        <p:tav tm="100000">
                                          <p:val>
                                            <p:strVal val="#ppt_x"/>
                                          </p:val>
                                        </p:tav>
                                      </p:tavLst>
                                    </p:anim>
                                    <p:anim calcmode="lin" valueType="num">
                                      <p:cBhvr additive="base">
                                        <p:cTn id="69" dur="700" fill="hold"/>
                                        <p:tgtEl>
                                          <p:spTgt spid="20"/>
                                        </p:tgtEl>
                                        <p:attrNameLst>
                                          <p:attrName>ppt_y</p:attrName>
                                        </p:attrNameLst>
                                      </p:cBhvr>
                                      <p:tavLst>
                                        <p:tav tm="0">
                                          <p:val>
                                            <p:strVal val="#ppt_y+.06"/>
                                          </p:val>
                                        </p:tav>
                                        <p:tav tm="100000">
                                          <p:val>
                                            <p:strVal val="#ppt_y"/>
                                          </p:val>
                                        </p:tav>
                                      </p:tavLst>
                                    </p:anim>
                                  </p:childTnLst>
                                </p:cTn>
                              </p:par>
                              <p:par>
                                <p:cTn id="70" presetID="42" presetClass="entr" presetSubtype="0" decel="100000" fill="hold" grpId="0" nodeType="withEffect">
                                  <p:stCondLst>
                                    <p:cond delay="81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700"/>
                                        <p:tgtEl>
                                          <p:spTgt spid="21"/>
                                        </p:tgtEl>
                                      </p:cBhvr>
                                    </p:animEffect>
                                    <p:anim calcmode="lin" valueType="num">
                                      <p:cBhvr additive="base">
                                        <p:cTn id="73" dur="700" fill="hold"/>
                                        <p:tgtEl>
                                          <p:spTgt spid="21"/>
                                        </p:tgtEl>
                                        <p:attrNameLst>
                                          <p:attrName>ppt_x</p:attrName>
                                        </p:attrNameLst>
                                      </p:cBhvr>
                                      <p:tavLst>
                                        <p:tav tm="0">
                                          <p:val>
                                            <p:strVal val="#ppt_x"/>
                                          </p:val>
                                        </p:tav>
                                        <p:tav tm="100000">
                                          <p:val>
                                            <p:strVal val="#ppt_x"/>
                                          </p:val>
                                        </p:tav>
                                      </p:tavLst>
                                    </p:anim>
                                    <p:anim calcmode="lin" valueType="num">
                                      <p:cBhvr additive="base">
                                        <p:cTn id="74" dur="700" fill="hold"/>
                                        <p:tgtEl>
                                          <p:spTgt spid="21"/>
                                        </p:tgtEl>
                                        <p:attrNameLst>
                                          <p:attrName>ppt_y</p:attrName>
                                        </p:attrNameLst>
                                      </p:cBhvr>
                                      <p:tavLst>
                                        <p:tav tm="0">
                                          <p:val>
                                            <p:strVal val="#ppt_y+.06"/>
                                          </p:val>
                                        </p:tav>
                                        <p:tav tm="100000">
                                          <p:val>
                                            <p:strVal val="#ppt_y"/>
                                          </p:val>
                                        </p:tav>
                                      </p:tavLst>
                                    </p:anim>
                                  </p:childTnLst>
                                </p:cTn>
                              </p:par>
                              <p:par>
                                <p:cTn id="75" presetID="42" presetClass="entr" presetSubtype="0" decel="100000" fill="hold" grpId="0" nodeType="withEffect">
                                  <p:stCondLst>
                                    <p:cond delay="81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700"/>
                                        <p:tgtEl>
                                          <p:spTgt spid="22"/>
                                        </p:tgtEl>
                                      </p:cBhvr>
                                    </p:animEffect>
                                    <p:anim calcmode="lin" valueType="num">
                                      <p:cBhvr additive="base">
                                        <p:cTn id="78" dur="700" fill="hold"/>
                                        <p:tgtEl>
                                          <p:spTgt spid="22"/>
                                        </p:tgtEl>
                                        <p:attrNameLst>
                                          <p:attrName>ppt_x</p:attrName>
                                        </p:attrNameLst>
                                      </p:cBhvr>
                                      <p:tavLst>
                                        <p:tav tm="0">
                                          <p:val>
                                            <p:strVal val="#ppt_x"/>
                                          </p:val>
                                        </p:tav>
                                        <p:tav tm="100000">
                                          <p:val>
                                            <p:strVal val="#ppt_x"/>
                                          </p:val>
                                        </p:tav>
                                      </p:tavLst>
                                    </p:anim>
                                    <p:anim calcmode="lin" valueType="num">
                                      <p:cBhvr additive="base">
                                        <p:cTn id="79" dur="700" fill="hold"/>
                                        <p:tgtEl>
                                          <p:spTgt spid="22"/>
                                        </p:tgtEl>
                                        <p:attrNameLst>
                                          <p:attrName>ppt_y</p:attrName>
                                        </p:attrNameLst>
                                      </p:cBhvr>
                                      <p:tavLst>
                                        <p:tav tm="0">
                                          <p:val>
                                            <p:strVal val="#ppt_y+.06"/>
                                          </p:val>
                                        </p:tav>
                                        <p:tav tm="100000">
                                          <p:val>
                                            <p:strVal val="#ppt_y"/>
                                          </p:val>
                                        </p:tav>
                                      </p:tavLst>
                                    </p:anim>
                                  </p:childTnLst>
                                </p:cTn>
                              </p:par>
                              <p:par>
                                <p:cTn id="80" presetID="42" presetClass="entr" presetSubtype="0" decel="100000" fill="hold" nodeType="withEffect">
                                  <p:stCondLst>
                                    <p:cond delay="81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700"/>
                                        <p:tgtEl>
                                          <p:spTgt spid="23"/>
                                        </p:tgtEl>
                                      </p:cBhvr>
                                    </p:animEffect>
                                    <p:anim calcmode="lin" valueType="num">
                                      <p:cBhvr additive="base">
                                        <p:cTn id="83" dur="700" fill="hold"/>
                                        <p:tgtEl>
                                          <p:spTgt spid="23"/>
                                        </p:tgtEl>
                                        <p:attrNameLst>
                                          <p:attrName>ppt_x</p:attrName>
                                        </p:attrNameLst>
                                      </p:cBhvr>
                                      <p:tavLst>
                                        <p:tav tm="0">
                                          <p:val>
                                            <p:strVal val="#ppt_x"/>
                                          </p:val>
                                        </p:tav>
                                        <p:tav tm="100000">
                                          <p:val>
                                            <p:strVal val="#ppt_x"/>
                                          </p:val>
                                        </p:tav>
                                      </p:tavLst>
                                    </p:anim>
                                    <p:anim calcmode="lin" valueType="num">
                                      <p:cBhvr additive="base">
                                        <p:cTn id="84" dur="700" fill="hold"/>
                                        <p:tgtEl>
                                          <p:spTgt spid="23"/>
                                        </p:tgtEl>
                                        <p:attrNameLst>
                                          <p:attrName>ppt_y</p:attrName>
                                        </p:attrNameLst>
                                      </p:cBhvr>
                                      <p:tavLst>
                                        <p:tav tm="0">
                                          <p:val>
                                            <p:strVal val="#ppt_y+.06"/>
                                          </p:val>
                                        </p:tav>
                                        <p:tav tm="100000">
                                          <p:val>
                                            <p:strVal val="#ppt_y"/>
                                          </p:val>
                                        </p:tav>
                                      </p:tavLst>
                                    </p:anim>
                                  </p:childTnLst>
                                </p:cTn>
                              </p:par>
                              <p:par>
                                <p:cTn id="85" presetID="42" presetClass="entr" presetSubtype="0" decel="100000" fill="hold" grpId="0" nodeType="withEffect">
                                  <p:stCondLst>
                                    <p:cond delay="81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00"/>
                                        <p:tgtEl>
                                          <p:spTgt spid="24"/>
                                        </p:tgtEl>
                                      </p:cBhvr>
                                    </p:animEffect>
                                    <p:anim calcmode="lin" valueType="num">
                                      <p:cBhvr additive="base">
                                        <p:cTn id="88" dur="700" fill="hold"/>
                                        <p:tgtEl>
                                          <p:spTgt spid="24"/>
                                        </p:tgtEl>
                                        <p:attrNameLst>
                                          <p:attrName>ppt_x</p:attrName>
                                        </p:attrNameLst>
                                      </p:cBhvr>
                                      <p:tavLst>
                                        <p:tav tm="0">
                                          <p:val>
                                            <p:strVal val="#ppt_x"/>
                                          </p:val>
                                        </p:tav>
                                        <p:tav tm="100000">
                                          <p:val>
                                            <p:strVal val="#ppt_x"/>
                                          </p:val>
                                        </p:tav>
                                      </p:tavLst>
                                    </p:anim>
                                    <p:anim calcmode="lin" valueType="num">
                                      <p:cBhvr additive="base">
                                        <p:cTn id="89" dur="700" fill="hold"/>
                                        <p:tgtEl>
                                          <p:spTgt spid="24"/>
                                        </p:tgtEl>
                                        <p:attrNameLst>
                                          <p:attrName>ppt_y</p:attrName>
                                        </p:attrNameLst>
                                      </p:cBhvr>
                                      <p:tavLst>
                                        <p:tav tm="0">
                                          <p:val>
                                            <p:strVal val="#ppt_y+.06"/>
                                          </p:val>
                                        </p:tav>
                                        <p:tav tm="100000">
                                          <p:val>
                                            <p:strVal val="#ppt_y"/>
                                          </p:val>
                                        </p:tav>
                                      </p:tavLst>
                                    </p:anim>
                                  </p:childTnLst>
                                </p:cTn>
                              </p:par>
                              <p:par>
                                <p:cTn id="90" presetID="42" presetClass="entr" presetSubtype="0" decel="100000" fill="hold" grpId="0" nodeType="withEffect">
                                  <p:stCondLst>
                                    <p:cond delay="810"/>
                                  </p:stCondLst>
                                  <p:iterate type="wd">
                                    <p:tmPct val="7000"/>
                                  </p:iterate>
                                  <p:childTnLst>
                                    <p:set>
                                      <p:cBhvr>
                                        <p:cTn id="91" dur="1" fill="hold">
                                          <p:stCondLst>
                                            <p:cond delay="0"/>
                                          </p:stCondLst>
                                        </p:cTn>
                                        <p:tgtEl>
                                          <p:spTgt spid="25"/>
                                        </p:tgtEl>
                                        <p:attrNameLst>
                                          <p:attrName>style.visibility</p:attrName>
                                        </p:attrNameLst>
                                      </p:cBhvr>
                                      <p:to>
                                        <p:strVal val="visible"/>
                                      </p:to>
                                    </p:set>
                                    <p:animEffect transition="in" filter="fade">
                                      <p:cBhvr>
                                        <p:cTn id="92" dur="700"/>
                                        <p:tgtEl>
                                          <p:spTgt spid="25"/>
                                        </p:tgtEl>
                                      </p:cBhvr>
                                    </p:animEffect>
                                    <p:anim calcmode="lin" valueType="num">
                                      <p:cBhvr additive="base">
                                        <p:cTn id="93" dur="700" fill="hold"/>
                                        <p:tgtEl>
                                          <p:spTgt spid="25"/>
                                        </p:tgtEl>
                                        <p:attrNameLst>
                                          <p:attrName>ppt_x</p:attrName>
                                        </p:attrNameLst>
                                      </p:cBhvr>
                                      <p:tavLst>
                                        <p:tav tm="0">
                                          <p:val>
                                            <p:strVal val="#ppt_x"/>
                                          </p:val>
                                        </p:tav>
                                        <p:tav tm="100000">
                                          <p:val>
                                            <p:strVal val="#ppt_x"/>
                                          </p:val>
                                        </p:tav>
                                      </p:tavLst>
                                    </p:anim>
                                    <p:anim calcmode="lin" valueType="num">
                                      <p:cBhvr additive="base">
                                        <p:cTn id="94" dur="700" fill="hold"/>
                                        <p:tgtEl>
                                          <p:spTgt spid="25"/>
                                        </p:tgtEl>
                                        <p:attrNameLst>
                                          <p:attrName>ppt_y</p:attrName>
                                        </p:attrNameLst>
                                      </p:cBhvr>
                                      <p:tavLst>
                                        <p:tav tm="0">
                                          <p:val>
                                            <p:strVal val="#ppt_y+.06"/>
                                          </p:val>
                                        </p:tav>
                                        <p:tav tm="100000">
                                          <p:val>
                                            <p:strVal val="#ppt_y"/>
                                          </p:val>
                                        </p:tav>
                                      </p:tavLst>
                                    </p:anim>
                                  </p:childTnLst>
                                </p:cTn>
                              </p:par>
                              <p:par>
                                <p:cTn id="95" presetID="42" presetClass="entr" presetSubtype="0" decel="100000" fill="hold" grpId="0" nodeType="withEffect">
                                  <p:stCondLst>
                                    <p:cond delay="104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700"/>
                                        <p:tgtEl>
                                          <p:spTgt spid="26"/>
                                        </p:tgtEl>
                                      </p:cBhvr>
                                    </p:animEffect>
                                    <p:anim calcmode="lin" valueType="num">
                                      <p:cBhvr additive="base">
                                        <p:cTn id="98" dur="700" fill="hold"/>
                                        <p:tgtEl>
                                          <p:spTgt spid="26"/>
                                        </p:tgtEl>
                                        <p:attrNameLst>
                                          <p:attrName>ppt_x</p:attrName>
                                        </p:attrNameLst>
                                      </p:cBhvr>
                                      <p:tavLst>
                                        <p:tav tm="0">
                                          <p:val>
                                            <p:strVal val="#ppt_x"/>
                                          </p:val>
                                        </p:tav>
                                        <p:tav tm="100000">
                                          <p:val>
                                            <p:strVal val="#ppt_x"/>
                                          </p:val>
                                        </p:tav>
                                      </p:tavLst>
                                    </p:anim>
                                    <p:anim calcmode="lin" valueType="num">
                                      <p:cBhvr additive="base">
                                        <p:cTn id="99" dur="700" fill="hold"/>
                                        <p:tgtEl>
                                          <p:spTgt spid="26"/>
                                        </p:tgtEl>
                                        <p:attrNameLst>
                                          <p:attrName>ppt_y</p:attrName>
                                        </p:attrNameLst>
                                      </p:cBhvr>
                                      <p:tavLst>
                                        <p:tav tm="0">
                                          <p:val>
                                            <p:strVal val="#ppt_y+.06"/>
                                          </p:val>
                                        </p:tav>
                                        <p:tav tm="100000">
                                          <p:val>
                                            <p:strVal val="#ppt_y"/>
                                          </p:val>
                                        </p:tav>
                                      </p:tavLst>
                                    </p:anim>
                                  </p:childTnLst>
                                </p:cTn>
                              </p:par>
                              <p:par>
                                <p:cTn id="100" presetID="42" presetClass="entr" presetSubtype="0" decel="100000" fill="hold" grpId="0" nodeType="withEffect">
                                  <p:stCondLst>
                                    <p:cond delay="104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700"/>
                                        <p:tgtEl>
                                          <p:spTgt spid="27"/>
                                        </p:tgtEl>
                                      </p:cBhvr>
                                    </p:animEffect>
                                    <p:anim calcmode="lin" valueType="num">
                                      <p:cBhvr additive="base">
                                        <p:cTn id="103" dur="700" fill="hold"/>
                                        <p:tgtEl>
                                          <p:spTgt spid="27"/>
                                        </p:tgtEl>
                                        <p:attrNameLst>
                                          <p:attrName>ppt_x</p:attrName>
                                        </p:attrNameLst>
                                      </p:cBhvr>
                                      <p:tavLst>
                                        <p:tav tm="0">
                                          <p:val>
                                            <p:strVal val="#ppt_x"/>
                                          </p:val>
                                        </p:tav>
                                        <p:tav tm="100000">
                                          <p:val>
                                            <p:strVal val="#ppt_x"/>
                                          </p:val>
                                        </p:tav>
                                      </p:tavLst>
                                    </p:anim>
                                    <p:anim calcmode="lin" valueType="num">
                                      <p:cBhvr additive="base">
                                        <p:cTn id="104" dur="700" fill="hold"/>
                                        <p:tgtEl>
                                          <p:spTgt spid="27"/>
                                        </p:tgtEl>
                                        <p:attrNameLst>
                                          <p:attrName>ppt_y</p:attrName>
                                        </p:attrNameLst>
                                      </p:cBhvr>
                                      <p:tavLst>
                                        <p:tav tm="0">
                                          <p:val>
                                            <p:strVal val="#ppt_y+.06"/>
                                          </p:val>
                                        </p:tav>
                                        <p:tav tm="100000">
                                          <p:val>
                                            <p:strVal val="#ppt_y"/>
                                          </p:val>
                                        </p:tav>
                                      </p:tavLst>
                                    </p:anim>
                                  </p:childTnLst>
                                </p:cTn>
                              </p:par>
                              <p:par>
                                <p:cTn id="105" presetID="42" presetClass="entr" presetSubtype="0" decel="100000" fill="hold" grpId="0" nodeType="withEffect">
                                  <p:stCondLst>
                                    <p:cond delay="104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700"/>
                                        <p:tgtEl>
                                          <p:spTgt spid="28"/>
                                        </p:tgtEl>
                                      </p:cBhvr>
                                    </p:animEffect>
                                    <p:anim calcmode="lin" valueType="num">
                                      <p:cBhvr additive="base">
                                        <p:cTn id="108" dur="700" fill="hold"/>
                                        <p:tgtEl>
                                          <p:spTgt spid="28"/>
                                        </p:tgtEl>
                                        <p:attrNameLst>
                                          <p:attrName>ppt_x</p:attrName>
                                        </p:attrNameLst>
                                      </p:cBhvr>
                                      <p:tavLst>
                                        <p:tav tm="0">
                                          <p:val>
                                            <p:strVal val="#ppt_x"/>
                                          </p:val>
                                        </p:tav>
                                        <p:tav tm="100000">
                                          <p:val>
                                            <p:strVal val="#ppt_x"/>
                                          </p:val>
                                        </p:tav>
                                      </p:tavLst>
                                    </p:anim>
                                    <p:anim calcmode="lin" valueType="num">
                                      <p:cBhvr additive="base">
                                        <p:cTn id="109" dur="700" fill="hold"/>
                                        <p:tgtEl>
                                          <p:spTgt spid="28"/>
                                        </p:tgtEl>
                                        <p:attrNameLst>
                                          <p:attrName>ppt_y</p:attrName>
                                        </p:attrNameLst>
                                      </p:cBhvr>
                                      <p:tavLst>
                                        <p:tav tm="0">
                                          <p:val>
                                            <p:strVal val="#ppt_y+.06"/>
                                          </p:val>
                                        </p:tav>
                                        <p:tav tm="100000">
                                          <p:val>
                                            <p:strVal val="#ppt_y"/>
                                          </p:val>
                                        </p:tav>
                                      </p:tavLst>
                                    </p:anim>
                                  </p:childTnLst>
                                </p:cTn>
                              </p:par>
                              <p:par>
                                <p:cTn id="110" presetID="42" presetClass="entr" presetSubtype="0" decel="100000" fill="hold" nodeType="withEffect">
                                  <p:stCondLst>
                                    <p:cond delay="104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700"/>
                                        <p:tgtEl>
                                          <p:spTgt spid="29"/>
                                        </p:tgtEl>
                                      </p:cBhvr>
                                    </p:animEffect>
                                    <p:anim calcmode="lin" valueType="num">
                                      <p:cBhvr additive="base">
                                        <p:cTn id="113" dur="700" fill="hold"/>
                                        <p:tgtEl>
                                          <p:spTgt spid="29"/>
                                        </p:tgtEl>
                                        <p:attrNameLst>
                                          <p:attrName>ppt_x</p:attrName>
                                        </p:attrNameLst>
                                      </p:cBhvr>
                                      <p:tavLst>
                                        <p:tav tm="0">
                                          <p:val>
                                            <p:strVal val="#ppt_x"/>
                                          </p:val>
                                        </p:tav>
                                        <p:tav tm="100000">
                                          <p:val>
                                            <p:strVal val="#ppt_x"/>
                                          </p:val>
                                        </p:tav>
                                      </p:tavLst>
                                    </p:anim>
                                    <p:anim calcmode="lin" valueType="num">
                                      <p:cBhvr additive="base">
                                        <p:cTn id="114" dur="700" fill="hold"/>
                                        <p:tgtEl>
                                          <p:spTgt spid="29"/>
                                        </p:tgtEl>
                                        <p:attrNameLst>
                                          <p:attrName>ppt_y</p:attrName>
                                        </p:attrNameLst>
                                      </p:cBhvr>
                                      <p:tavLst>
                                        <p:tav tm="0">
                                          <p:val>
                                            <p:strVal val="#ppt_y+.06"/>
                                          </p:val>
                                        </p:tav>
                                        <p:tav tm="100000">
                                          <p:val>
                                            <p:strVal val="#ppt_y"/>
                                          </p:val>
                                        </p:tav>
                                      </p:tavLst>
                                    </p:anim>
                                  </p:childTnLst>
                                </p:cTn>
                              </p:par>
                              <p:par>
                                <p:cTn id="115" presetID="42" presetClass="entr" presetSubtype="0" decel="100000" fill="hold" grpId="0" nodeType="withEffect">
                                  <p:stCondLst>
                                    <p:cond delay="104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700"/>
                                        <p:tgtEl>
                                          <p:spTgt spid="30"/>
                                        </p:tgtEl>
                                      </p:cBhvr>
                                    </p:animEffect>
                                    <p:anim calcmode="lin" valueType="num">
                                      <p:cBhvr additive="base">
                                        <p:cTn id="118" dur="700" fill="hold"/>
                                        <p:tgtEl>
                                          <p:spTgt spid="30"/>
                                        </p:tgtEl>
                                        <p:attrNameLst>
                                          <p:attrName>ppt_x</p:attrName>
                                        </p:attrNameLst>
                                      </p:cBhvr>
                                      <p:tavLst>
                                        <p:tav tm="0">
                                          <p:val>
                                            <p:strVal val="#ppt_x"/>
                                          </p:val>
                                        </p:tav>
                                        <p:tav tm="100000">
                                          <p:val>
                                            <p:strVal val="#ppt_x"/>
                                          </p:val>
                                        </p:tav>
                                      </p:tavLst>
                                    </p:anim>
                                    <p:anim calcmode="lin" valueType="num">
                                      <p:cBhvr additive="base">
                                        <p:cTn id="119" dur="700" fill="hold"/>
                                        <p:tgtEl>
                                          <p:spTgt spid="30"/>
                                        </p:tgtEl>
                                        <p:attrNameLst>
                                          <p:attrName>ppt_y</p:attrName>
                                        </p:attrNameLst>
                                      </p:cBhvr>
                                      <p:tavLst>
                                        <p:tav tm="0">
                                          <p:val>
                                            <p:strVal val="#ppt_y+.06"/>
                                          </p:val>
                                        </p:tav>
                                        <p:tav tm="100000">
                                          <p:val>
                                            <p:strVal val="#ppt_y"/>
                                          </p:val>
                                        </p:tav>
                                      </p:tavLst>
                                    </p:anim>
                                  </p:childTnLst>
                                </p:cTn>
                              </p:par>
                              <p:par>
                                <p:cTn id="120" presetID="42" presetClass="entr" presetSubtype="0" decel="100000" fill="hold" grpId="0" nodeType="withEffect">
                                  <p:stCondLst>
                                    <p:cond delay="1040"/>
                                  </p:stCondLst>
                                  <p:iterate type="wd">
                                    <p:tmPct val="7000"/>
                                  </p:iterate>
                                  <p:childTnLst>
                                    <p:set>
                                      <p:cBhvr>
                                        <p:cTn id="121" dur="1" fill="hold">
                                          <p:stCondLst>
                                            <p:cond delay="0"/>
                                          </p:stCondLst>
                                        </p:cTn>
                                        <p:tgtEl>
                                          <p:spTgt spid="31"/>
                                        </p:tgtEl>
                                        <p:attrNameLst>
                                          <p:attrName>style.visibility</p:attrName>
                                        </p:attrNameLst>
                                      </p:cBhvr>
                                      <p:to>
                                        <p:strVal val="visible"/>
                                      </p:to>
                                    </p:set>
                                    <p:animEffect transition="in" filter="fade">
                                      <p:cBhvr>
                                        <p:cTn id="122" dur="700"/>
                                        <p:tgtEl>
                                          <p:spTgt spid="31"/>
                                        </p:tgtEl>
                                      </p:cBhvr>
                                    </p:animEffect>
                                    <p:anim calcmode="lin" valueType="num">
                                      <p:cBhvr additive="base">
                                        <p:cTn id="123" dur="700" fill="hold"/>
                                        <p:tgtEl>
                                          <p:spTgt spid="31"/>
                                        </p:tgtEl>
                                        <p:attrNameLst>
                                          <p:attrName>ppt_x</p:attrName>
                                        </p:attrNameLst>
                                      </p:cBhvr>
                                      <p:tavLst>
                                        <p:tav tm="0">
                                          <p:val>
                                            <p:strVal val="#ppt_x"/>
                                          </p:val>
                                        </p:tav>
                                        <p:tav tm="100000">
                                          <p:val>
                                            <p:strVal val="#ppt_x"/>
                                          </p:val>
                                        </p:tav>
                                      </p:tavLst>
                                    </p:anim>
                                    <p:anim calcmode="lin" valueType="num">
                                      <p:cBhvr additive="base">
                                        <p:cTn id="124" dur="700" fill="hold"/>
                                        <p:tgtEl>
                                          <p:spTgt spid="31"/>
                                        </p:tgtEl>
                                        <p:attrNameLst>
                                          <p:attrName>ppt_y</p:attrName>
                                        </p:attrNameLst>
                                      </p:cBhvr>
                                      <p:tavLst>
                                        <p:tav tm="0">
                                          <p:val>
                                            <p:strVal val="#ppt_y+.06"/>
                                          </p:val>
                                        </p:tav>
                                        <p:tav tm="100000">
                                          <p:val>
                                            <p:strVal val="#ppt_y"/>
                                          </p:val>
                                        </p:tav>
                                      </p:tavLst>
                                    </p:anim>
                                  </p:childTnLst>
                                </p:cTn>
                              </p:par>
                              <p:par>
                                <p:cTn id="125" presetID="22" presetClass="entr" presetSubtype="2" decel="100000" fill="hold" grpId="0" nodeType="withEffect">
                                  <p:stCondLst>
                                    <p:cond delay="1270"/>
                                  </p:stCondLst>
                                  <p:childTnLst>
                                    <p:set>
                                      <p:cBhvr>
                                        <p:cTn id="126" dur="1" fill="hold">
                                          <p:stCondLst>
                                            <p:cond delay="0"/>
                                          </p:stCondLst>
                                        </p:cTn>
                                        <p:tgtEl>
                                          <p:spTgt spid="32"/>
                                        </p:tgtEl>
                                        <p:attrNameLst>
                                          <p:attrName>style.visibility</p:attrName>
                                        </p:attrNameLst>
                                      </p:cBhvr>
                                      <p:to>
                                        <p:strVal val="visible"/>
                                      </p:to>
                                    </p:set>
                                    <p:animEffect transition="in" filter="wipe(right)">
                                      <p:cBhvr>
                                        <p:cTn id="127" dur="800"/>
                                        <p:tgtEl>
                                          <p:spTgt spid="32"/>
                                        </p:tgtEl>
                                      </p:cBhvr>
                                    </p:animEffect>
                                  </p:childTnLst>
                                </p:cTn>
                              </p:par>
                              <p:par>
                                <p:cTn id="128" presetID="53" presetClass="entr" presetSubtype="16" decel="100000" fill="hold" grpId="0" nodeType="withEffect">
                                  <p:stCondLst>
                                    <p:cond delay="1500"/>
                                  </p:stCondLst>
                                  <p:childTnLst>
                                    <p:set>
                                      <p:cBhvr>
                                        <p:cTn id="129" dur="1" fill="hold">
                                          <p:stCondLst>
                                            <p:cond delay="0"/>
                                          </p:stCondLst>
                                        </p:cTn>
                                        <p:tgtEl>
                                          <p:spTgt spid="33"/>
                                        </p:tgtEl>
                                        <p:attrNameLst>
                                          <p:attrName>style.visibility</p:attrName>
                                        </p:attrNameLst>
                                      </p:cBhvr>
                                      <p:to>
                                        <p:strVal val="visible"/>
                                      </p:to>
                                    </p:set>
                                    <p:animEffect transition="in" filter="fade">
                                      <p:cBhvr>
                                        <p:cTn id="130" dur="400"/>
                                        <p:tgtEl>
                                          <p:spTgt spid="33"/>
                                        </p:tgtEl>
                                      </p:cBhvr>
                                    </p:animEffect>
                                    <p:anim calcmode="lin" valueType="num">
                                      <p:cBhvr additive="base">
                                        <p:cTn id="131" dur="650" fill="hold"/>
                                        <p:tgtEl>
                                          <p:spTgt spid="3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32" dur="650" fill="hold"/>
                                        <p:tgtEl>
                                          <p:spTgt spid="33"/>
                                        </p:tgtEl>
                                        <p:attrNameLst>
                                          <p:attrName>ppt_h</p:attrName>
                                        </p:attrNameLst>
                                      </p:cBhvr>
                                      <p:tavLst>
                                        <p:tav tm="0">
                                          <p:val>
                                            <p:strVal val="#ppt_h*0.6"/>
                                          </p:val>
                                        </p:tav>
                                        <p:tav tm="70000">
                                          <p:val>
                                            <p:strVal val="#ppt_h*1.06"/>
                                          </p:val>
                                        </p:tav>
                                        <p:tav tm="100000">
                                          <p:val>
                                            <p:strVal val="#ppt_h"/>
                                          </p:val>
                                        </p:tav>
                                      </p:tavLst>
                                    </p:anim>
                                  </p:childTnLst>
                                </p:cTn>
                              </p:par>
                              <p:par>
                                <p:cTn id="133" presetID="53" presetClass="entr" presetSubtype="16" decel="100000" fill="hold" grpId="0" nodeType="withEffect">
                                  <p:stCondLst>
                                    <p:cond delay="150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400"/>
                                        <p:tgtEl>
                                          <p:spTgt spid="34"/>
                                        </p:tgtEl>
                                      </p:cBhvr>
                                    </p:animEffect>
                                    <p:anim calcmode="lin" valueType="num">
                                      <p:cBhvr additive="base">
                                        <p:cTn id="136" dur="650" fill="hold"/>
                                        <p:tgtEl>
                                          <p:spTgt spid="3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37" dur="650" fill="hold"/>
                                        <p:tgtEl>
                                          <p:spTgt spid="34"/>
                                        </p:tgtEl>
                                        <p:attrNameLst>
                                          <p:attrName>ppt_h</p:attrName>
                                        </p:attrNameLst>
                                      </p:cBhvr>
                                      <p:tavLst>
                                        <p:tav tm="0">
                                          <p:val>
                                            <p:strVal val="#ppt_h*0.6"/>
                                          </p:val>
                                        </p:tav>
                                        <p:tav tm="70000">
                                          <p:val>
                                            <p:strVal val="#ppt_h*1.06"/>
                                          </p:val>
                                        </p:tav>
                                        <p:tav tm="100000">
                                          <p:val>
                                            <p:strVal val="#ppt_h"/>
                                          </p:val>
                                        </p:tav>
                                      </p:tavLst>
                                    </p:anim>
                                  </p:childTnLst>
                                </p:cTn>
                              </p:par>
                              <p:par>
                                <p:cTn id="138" presetID="22" presetClass="entr" presetSubtype="2" decel="100000" fill="hold" grpId="0" nodeType="withEffect">
                                  <p:stCondLst>
                                    <p:cond delay="1270"/>
                                  </p:stCondLst>
                                  <p:childTnLst>
                                    <p:set>
                                      <p:cBhvr>
                                        <p:cTn id="139" dur="1" fill="hold">
                                          <p:stCondLst>
                                            <p:cond delay="0"/>
                                          </p:stCondLst>
                                        </p:cTn>
                                        <p:tgtEl>
                                          <p:spTgt spid="35"/>
                                        </p:tgtEl>
                                        <p:attrNameLst>
                                          <p:attrName>style.visibility</p:attrName>
                                        </p:attrNameLst>
                                      </p:cBhvr>
                                      <p:to>
                                        <p:strVal val="visible"/>
                                      </p:to>
                                    </p:set>
                                    <p:animEffect transition="in" filter="wipe(right)">
                                      <p:cBhvr>
                                        <p:cTn id="140" dur="800"/>
                                        <p:tgtEl>
                                          <p:spTgt spid="35"/>
                                        </p:tgtEl>
                                      </p:cBhvr>
                                    </p:animEffect>
                                  </p:childTnLst>
                                </p:cTn>
                              </p:par>
                              <p:par>
                                <p:cTn id="141" presetID="6" presetClass="emph" presetSubtype="0" repeatCount="indefinite" accel="50000" decel="50000" autoRev="1" fill="hold" nodeType="withEffect">
                                  <p:stCondLst>
                                    <p:cond delay="0"/>
                                  </p:stCondLst>
                                  <p:childTnLst>
                                    <p:animScale>
                                      <p:cBhvr>
                                        <p:cTn id="142" dur="3500" fill="hold"/>
                                        <p:tgtEl>
                                          <p:spTgt spid="2"/>
                                        </p:tgtEl>
                                      </p:cBhvr>
                                      <p:by x="106000" y="106000"/>
                                    </p:animScale>
                                  </p:childTnLst>
                                </p:cTn>
                              </p:par>
                              <p:par>
                                <p:cTn id="143" presetID="8" presetClass="emph" presetSubtype="0" repeatCount="indefinite" fill="hold" nodeType="withEffect">
                                  <p:stCondLst>
                                    <p:cond delay="0"/>
                                  </p:stCondLst>
                                  <p:childTnLst>
                                    <p:animRot by="21600000">
                                      <p:cBhvr>
                                        <p:cTn id="144"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30" grpId="0" animBg="1"/>
      <p:bldP spid="31" grpId="0" animBg="1"/>
      <p:bldP spid="32" grpId="0" animBg="1"/>
      <p:bldP spid="33"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orb~breathe"/>
          <p:cNvSpPr/>
          <p:nvPr/>
        </p:nvSpPr>
        <p:spPr>
          <a:xfrm>
            <a:off x="7955280" y="-1005840"/>
            <a:ext cx="1737360" cy="1737360"/>
          </a:xfrm>
          <a:prstGeom prst="ellipse">
            <a:avLst/>
          </a:prstGeom>
          <a:solidFill>
            <a:srgbClr val="5AE1D2"/>
          </a:solidFill>
          <a:ln w="25400">
            <a:solidFill>
              <a:srgbClr val="000000"/>
            </a:solidFill>
            <a:prstDash val="solid"/>
          </a:ln>
        </p:spPr>
      </p:sp>
      <p:sp>
        <p:nvSpPr>
          <p:cNvPr id="3" name="!!tile~spin"/>
          <p:cNvSpPr/>
          <p:nvPr/>
        </p:nvSpPr>
        <p:spPr>
          <a:xfrm rot="1200000">
            <a:off x="-411480" y="3291840"/>
            <a:ext cx="777240" cy="777240"/>
          </a:xfrm>
          <a:prstGeom prst="roundRect">
            <a:avLst>
              <a:gd name="adj" fmla="val 14118"/>
            </a:avLst>
          </a:prstGeom>
          <a:solidFill>
            <a:srgbClr val="E17E3F"/>
          </a:solidFill>
          <a:ln w="25400">
            <a:solidFill>
              <a:srgbClr val="000000"/>
            </a:solidFill>
            <a:prstDash val="solid"/>
          </a:ln>
        </p:spPr>
      </p:sp>
      <p:sp>
        <p:nvSpPr>
          <p:cNvPr id="4" name="!!hdr"/>
          <p:cNvSpPr/>
          <p:nvPr/>
        </p:nvSpPr>
        <p:spPr>
          <a:xfrm>
            <a:off x="3200400" y="502920"/>
            <a:ext cx="544068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3383280" y="548640"/>
            <a:ext cx="507492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MAC ی ئامێری خۆت ببینە</a:t>
            </a:r>
            <a:endParaRPr lang="ku-Arab-IQ" sz="2600" dirty="0"/>
          </a:p>
        </p:txBody>
      </p:sp>
      <p:sp>
        <p:nvSpPr>
          <p:cNvPr id="6" name="!!kick"/>
          <p:cNvSpPr/>
          <p:nvPr/>
        </p:nvSpPr>
        <p:spPr>
          <a:xfrm>
            <a:off x="6259068" y="274320"/>
            <a:ext cx="2199132" cy="274320"/>
          </a:xfrm>
          <a:prstGeom prst="rect">
            <a:avLst/>
          </a:prstGeom>
          <a:solidFill>
            <a:srgbClr val="E17E3F"/>
          </a:solidFill>
          <a:ln w="19050">
            <a:solidFill>
              <a:srgbClr val="000000"/>
            </a:solidFill>
            <a:prstDash val="solid"/>
          </a:ln>
        </p:spPr>
      </p:sp>
      <p:sp>
        <p:nvSpPr>
          <p:cNvPr id="7" name="!!kickT"/>
          <p:cNvSpPr txBox="1"/>
          <p:nvPr/>
        </p:nvSpPr>
        <p:spPr>
          <a:xfrm>
            <a:off x="6259068" y="274320"/>
            <a:ext cx="2199132"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DEVICE MAC</a:t>
            </a:r>
            <a:endParaRPr lang="en-US" sz="1100" dirty="0"/>
          </a:p>
        </p:txBody>
      </p:sp>
      <p:sp>
        <p:nvSpPr>
          <p:cNvPr id="8" name="A03-rise-203"/>
          <p:cNvSpPr/>
          <p:nvPr/>
        </p:nvSpPr>
        <p:spPr>
          <a:xfrm>
            <a:off x="3977640" y="1371600"/>
            <a:ext cx="466344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rise-204"/>
          <p:cNvSpPr/>
          <p:nvPr/>
        </p:nvSpPr>
        <p:spPr>
          <a:xfrm>
            <a:off x="8065008" y="1472184"/>
            <a:ext cx="457200" cy="45720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10" name="A03-rise-205" descr="preencoded.png"/>
          <p:cNvPicPr>
            <a:picLocks noChangeAspect="1"/>
          </p:cNvPicPr>
          <p:nvPr/>
        </p:nvPicPr>
        <p:blipFill>
          <a:blip r:embed="rId3"/>
          <a:stretch>
            <a:fillRect/>
          </a:stretch>
        </p:blipFill>
        <p:spPr>
          <a:xfrm>
            <a:off x="8165592" y="1572768"/>
            <a:ext cx="256032" cy="256032"/>
          </a:xfrm>
          <a:prstGeom prst="rect">
            <a:avLst/>
          </a:prstGeom>
        </p:spPr>
      </p:pic>
      <p:sp>
        <p:nvSpPr>
          <p:cNvPr id="11" name="A03-rise-206"/>
          <p:cNvSpPr txBox="1"/>
          <p:nvPr/>
        </p:nvSpPr>
        <p:spPr>
          <a:xfrm>
            <a:off x="4114800" y="1408176"/>
            <a:ext cx="379476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ئایفۆن</a:t>
            </a:r>
            <a:endParaRPr lang="ku-Arab-IQ" sz="1700" dirty="0"/>
          </a:p>
        </p:txBody>
      </p:sp>
      <p:sp>
        <p:nvSpPr>
          <p:cNvPr id="12" name="A03-rise-207"/>
          <p:cNvSpPr txBox="1"/>
          <p:nvPr/>
        </p:nvSpPr>
        <p:spPr>
          <a:xfrm>
            <a:off x="4114800" y="1719072"/>
            <a:ext cx="379476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Courier New" pitchFamily="34" charset="0"/>
                <a:ea typeface="Courier New"/>
                <a:cs typeface="Courier New"/>
              </a:rPr>
              <a:t>Settings › Wi-Fi › (i) › Wi-Fi Address</a:t>
            </a:r>
            <a:endParaRPr lang="en-US" sz="1000" dirty="0"/>
          </a:p>
        </p:txBody>
      </p:sp>
      <p:sp>
        <p:nvSpPr>
          <p:cNvPr id="13" name="A04-rise-208"/>
          <p:cNvSpPr/>
          <p:nvPr/>
        </p:nvSpPr>
        <p:spPr>
          <a:xfrm>
            <a:off x="3977640" y="2148840"/>
            <a:ext cx="466344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4" name="A04-rise-209"/>
          <p:cNvSpPr/>
          <p:nvPr/>
        </p:nvSpPr>
        <p:spPr>
          <a:xfrm>
            <a:off x="8065008" y="2249424"/>
            <a:ext cx="457200" cy="45720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15" name="A04-rise-210" descr="preencoded.png"/>
          <p:cNvPicPr>
            <a:picLocks noChangeAspect="1"/>
          </p:cNvPicPr>
          <p:nvPr/>
        </p:nvPicPr>
        <p:blipFill>
          <a:blip r:embed="rId4"/>
          <a:stretch>
            <a:fillRect/>
          </a:stretch>
        </p:blipFill>
        <p:spPr>
          <a:xfrm>
            <a:off x="8165592" y="2350008"/>
            <a:ext cx="256032" cy="256032"/>
          </a:xfrm>
          <a:prstGeom prst="rect">
            <a:avLst/>
          </a:prstGeom>
        </p:spPr>
      </p:pic>
      <p:sp>
        <p:nvSpPr>
          <p:cNvPr id="16" name="A04-rise-211"/>
          <p:cNvSpPr txBox="1"/>
          <p:nvPr/>
        </p:nvSpPr>
        <p:spPr>
          <a:xfrm>
            <a:off x="4114800" y="2185416"/>
            <a:ext cx="379476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ئەندرۆید</a:t>
            </a:r>
            <a:endParaRPr lang="ku-Arab-IQ" sz="1700" dirty="0"/>
          </a:p>
        </p:txBody>
      </p:sp>
      <p:sp>
        <p:nvSpPr>
          <p:cNvPr id="17" name="A04-rise-212"/>
          <p:cNvSpPr txBox="1"/>
          <p:nvPr/>
        </p:nvSpPr>
        <p:spPr>
          <a:xfrm>
            <a:off x="4114800" y="2496312"/>
            <a:ext cx="379476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Courier New" pitchFamily="34" charset="0"/>
                <a:ea typeface="Courier New"/>
                <a:cs typeface="Courier New"/>
              </a:rPr>
              <a:t>Settings › Wi-Fi › ⚙ › MAC Address</a:t>
            </a:r>
            <a:endParaRPr lang="en-US" sz="1000" dirty="0"/>
          </a:p>
        </p:txBody>
      </p:sp>
      <p:sp>
        <p:nvSpPr>
          <p:cNvPr id="18" name="A05-rise-213"/>
          <p:cNvSpPr/>
          <p:nvPr/>
        </p:nvSpPr>
        <p:spPr>
          <a:xfrm>
            <a:off x="3977640" y="2926080"/>
            <a:ext cx="466344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9" name="A05-rise-214"/>
          <p:cNvSpPr/>
          <p:nvPr/>
        </p:nvSpPr>
        <p:spPr>
          <a:xfrm>
            <a:off x="8065008" y="3026664"/>
            <a:ext cx="457200" cy="45720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20" name="A05-rise-215" descr="preencoded.png"/>
          <p:cNvPicPr>
            <a:picLocks noChangeAspect="1"/>
          </p:cNvPicPr>
          <p:nvPr/>
        </p:nvPicPr>
        <p:blipFill>
          <a:blip r:embed="rId5"/>
          <a:stretch>
            <a:fillRect/>
          </a:stretch>
        </p:blipFill>
        <p:spPr>
          <a:xfrm>
            <a:off x="8165592" y="3127248"/>
            <a:ext cx="256032" cy="256032"/>
          </a:xfrm>
          <a:prstGeom prst="rect">
            <a:avLst/>
          </a:prstGeom>
        </p:spPr>
      </p:pic>
      <p:sp>
        <p:nvSpPr>
          <p:cNvPr id="21" name="A05-rise-216"/>
          <p:cNvSpPr txBox="1"/>
          <p:nvPr/>
        </p:nvSpPr>
        <p:spPr>
          <a:xfrm>
            <a:off x="4114800" y="2962656"/>
            <a:ext cx="379476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ویندۆز</a:t>
            </a:r>
            <a:endParaRPr lang="ku-Arab-IQ" sz="1700" dirty="0"/>
          </a:p>
        </p:txBody>
      </p:sp>
      <p:sp>
        <p:nvSpPr>
          <p:cNvPr id="22" name="A05-rise-217"/>
          <p:cNvSpPr txBox="1"/>
          <p:nvPr/>
        </p:nvSpPr>
        <p:spPr>
          <a:xfrm>
            <a:off x="4114800" y="3273552"/>
            <a:ext cx="379476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Courier New" pitchFamily="34" charset="0"/>
                <a:ea typeface="Courier New"/>
                <a:cs typeface="Courier New"/>
              </a:rPr>
              <a:t>CMD › ipconfig /all › Physical Address</a:t>
            </a:r>
            <a:endParaRPr lang="en-US" sz="1000" dirty="0"/>
          </a:p>
        </p:txBody>
      </p:sp>
      <p:sp>
        <p:nvSpPr>
          <p:cNvPr id="23" name="A06-rise-218"/>
          <p:cNvSpPr/>
          <p:nvPr/>
        </p:nvSpPr>
        <p:spPr>
          <a:xfrm>
            <a:off x="3977640" y="3703320"/>
            <a:ext cx="466344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4" name="A06-rise-219"/>
          <p:cNvSpPr/>
          <p:nvPr/>
        </p:nvSpPr>
        <p:spPr>
          <a:xfrm>
            <a:off x="8065008" y="3803904"/>
            <a:ext cx="457200" cy="45720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25" name="A06-rise-220" descr="preencoded.png"/>
          <p:cNvPicPr>
            <a:picLocks noChangeAspect="1"/>
          </p:cNvPicPr>
          <p:nvPr/>
        </p:nvPicPr>
        <p:blipFill>
          <a:blip r:embed="rId6"/>
          <a:stretch>
            <a:fillRect/>
          </a:stretch>
        </p:blipFill>
        <p:spPr>
          <a:xfrm>
            <a:off x="8165592" y="3904488"/>
            <a:ext cx="256032" cy="256032"/>
          </a:xfrm>
          <a:prstGeom prst="rect">
            <a:avLst/>
          </a:prstGeom>
        </p:spPr>
      </p:pic>
      <p:sp>
        <p:nvSpPr>
          <p:cNvPr id="26" name="A06-rise-221"/>
          <p:cNvSpPr txBox="1"/>
          <p:nvPr/>
        </p:nvSpPr>
        <p:spPr>
          <a:xfrm>
            <a:off x="4114800" y="3739896"/>
            <a:ext cx="3794760" cy="310896"/>
          </a:xfrm>
          <a:prstGeom prst="rect">
            <a:avLst/>
          </a:prstGeom>
          <a:noFill/>
          <a:ln/>
        </p:spPr>
        <p:txBody>
          <a:bodyPr wrap="square" lIns="0" tIns="0" rIns="0" bIns="0" rtlCol="0" anchor="ctr"/>
          <a:lstStyle/>
          <a:p>
            <a:pPr marL="0" indent="0" algn="r" rtl="1">
              <a:buNone/>
            </a:pPr>
            <a:r>
              <a:rPr lang="ku-Arab-IQ" altLang="en-US" sz="1700" b="1" dirty="0">
                <a:solidFill>
                  <a:srgbClr val="000000"/>
                </a:solidFill>
                <a:latin typeface="Zain" pitchFamily="34" charset="0"/>
                <a:ea typeface="Zain"/>
                <a:cs typeface="Zain"/>
              </a:rPr>
              <a:t>تیڤی زیرەک</a:t>
            </a:r>
            <a:endParaRPr lang="ku-Arab-IQ" sz="1700" dirty="0"/>
          </a:p>
        </p:txBody>
      </p:sp>
      <p:sp>
        <p:nvSpPr>
          <p:cNvPr id="27" name="A06-rise-222"/>
          <p:cNvSpPr txBox="1"/>
          <p:nvPr/>
        </p:nvSpPr>
        <p:spPr>
          <a:xfrm>
            <a:off x="4114800" y="4050792"/>
            <a:ext cx="379476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Courier New" pitchFamily="34" charset="0"/>
                <a:ea typeface="Courier New"/>
                <a:cs typeface="Courier New"/>
              </a:rPr>
              <a:t>Settings › Network › Network Status</a:t>
            </a:r>
            <a:endParaRPr lang="en-US" sz="1000" dirty="0"/>
          </a:p>
        </p:txBody>
      </p:sp>
      <p:sp>
        <p:nvSpPr>
          <p:cNvPr id="28" name="A07-zoom-223"/>
          <p:cNvSpPr/>
          <p:nvPr/>
        </p:nvSpPr>
        <p:spPr>
          <a:xfrm>
            <a:off x="548640" y="1371600"/>
            <a:ext cx="3154680" cy="2990088"/>
          </a:xfrm>
          <a:prstGeom prst="rect">
            <a:avLst/>
          </a:prstGeom>
          <a:solidFill>
            <a:srgbClr val="E17E3F"/>
          </a:solidFill>
          <a:ln w="19050">
            <a:solidFill>
              <a:srgbClr val="000000"/>
            </a:solidFill>
            <a:prstDash val="solid"/>
          </a:ln>
          <a:effectLst>
            <a:outerShdw blurRad="101600" dist="50800" dir="2700000" algn="bl" rotWithShape="0">
              <a:srgbClr val="000000">
                <a:alpha val="100000"/>
              </a:srgbClr>
            </a:outerShdw>
          </a:effectLst>
        </p:spPr>
      </p:sp>
      <p:sp>
        <p:nvSpPr>
          <p:cNvPr id="29" name="A07-zoom-224"/>
          <p:cNvSpPr/>
          <p:nvPr/>
        </p:nvSpPr>
        <p:spPr>
          <a:xfrm>
            <a:off x="3090672" y="1508760"/>
            <a:ext cx="457200" cy="45720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pic>
        <p:nvPicPr>
          <p:cNvPr id="30" name="A07-zoom-225" descr="preencoded.png"/>
          <p:cNvPicPr>
            <a:picLocks noChangeAspect="1"/>
          </p:cNvPicPr>
          <p:nvPr/>
        </p:nvPicPr>
        <p:blipFill>
          <a:blip r:embed="rId7"/>
          <a:stretch>
            <a:fillRect/>
          </a:stretch>
        </p:blipFill>
        <p:spPr>
          <a:xfrm>
            <a:off x="3191256" y="1609344"/>
            <a:ext cx="256032" cy="256032"/>
          </a:xfrm>
          <a:prstGeom prst="rect">
            <a:avLst/>
          </a:prstGeom>
        </p:spPr>
      </p:pic>
      <p:sp>
        <p:nvSpPr>
          <p:cNvPr id="31" name="A07-zoom-226"/>
          <p:cNvSpPr txBox="1"/>
          <p:nvPr/>
        </p:nvSpPr>
        <p:spPr>
          <a:xfrm>
            <a:off x="731520" y="1508760"/>
            <a:ext cx="2240280" cy="457200"/>
          </a:xfrm>
          <a:prstGeom prst="rect">
            <a:avLst/>
          </a:prstGeom>
          <a:noFill/>
          <a:ln/>
        </p:spPr>
        <p:txBody>
          <a:bodyPr wrap="square" lIns="0" tIns="0" rIns="0" bIns="0" rtlCol="0" anchor="ctr"/>
          <a:lstStyle/>
          <a:p>
            <a:pPr marL="0" indent="0" algn="r" rtl="1">
              <a:buNone/>
            </a:pPr>
            <a:r>
              <a:rPr lang="ku-Arab-IQ" altLang="en-US" sz="2100" b="1" dirty="0">
                <a:solidFill>
                  <a:srgbClr val="FFFFFF"/>
                </a:solidFill>
                <a:latin typeface="Zain" pitchFamily="34" charset="0"/>
                <a:ea typeface="Zain"/>
                <a:cs typeface="Zain"/>
              </a:rPr>
              <a:t>MAC ی هەمان تۆڕ ببینە</a:t>
            </a:r>
            <a:endParaRPr lang="ku-Arab-IQ" sz="2100" dirty="0"/>
          </a:p>
        </p:txBody>
      </p:sp>
      <p:sp>
        <p:nvSpPr>
          <p:cNvPr id="32" name="A08-fade-227"/>
          <p:cNvSpPr txBox="1"/>
          <p:nvPr/>
        </p:nvSpPr>
        <p:spPr>
          <a:xfrm>
            <a:off x="731520" y="2103120"/>
            <a:ext cx="2788920" cy="1463040"/>
          </a:xfrm>
          <a:prstGeom prst="rect">
            <a:avLst/>
          </a:prstGeom>
          <a:noFill/>
          <a:ln/>
        </p:spPr>
        <p:txBody>
          <a:bodyPr wrap="square" lIns="0" tIns="0" rIns="0" bIns="0" rtlCol="0" anchor="t"/>
          <a:lstStyle/>
          <a:p>
            <a:pPr marL="0" indent="0" algn="r" rtl="1">
              <a:buNone/>
            </a:pPr>
            <a:r>
              <a:rPr lang="ku-Arab-IQ" altLang="en-US" sz="1400" dirty="0">
                <a:solidFill>
                  <a:srgbClr val="FFFFFF"/>
                </a:solidFill>
                <a:latin typeface="Zain" pitchFamily="34" charset="0"/>
                <a:ea typeface="Zain"/>
                <a:cs typeface="Zain"/>
              </a:rPr>
              <a:t>مۆبایلەکان دەتوانن بۆ هەر تۆڕێک MAC ی تایبەت بەکاربهێنن. ئەو MAC ـە بەراورد بکە کە لە ڕێکخستنی هەمان وایفای دەردەکەوێت.</a:t>
            </a:r>
            <a:endParaRPr lang="ku-Arab-IQ" sz="1400" dirty="0"/>
          </a:p>
        </p:txBody>
      </p:sp>
      <p:pic>
        <p:nvPicPr>
          <p:cNvPr id="33" name="A09-rise-228~float" descr="/private/tmp/claude-501/-Users-zanafaroqhado-Downloads-flkrdstudio-project-router-/c411b843-c293-473a-91be-03799a46def1/scratchpad/assets/image7.png"/>
          <p:cNvPicPr>
            <a:picLocks noChangeAspect="1"/>
          </p:cNvPicPr>
          <p:nvPr/>
        </p:nvPicPr>
        <p:blipFill>
          <a:blip r:embed="rId8"/>
          <a:stretch>
            <a:fillRect/>
          </a:stretch>
        </p:blipFill>
        <p:spPr>
          <a:xfrm>
            <a:off x="1417320" y="3584448"/>
            <a:ext cx="1280160" cy="786384"/>
          </a:xfrm>
          <a:prstGeom prst="rect">
            <a:avLst/>
          </a:prstGeom>
        </p:spPr>
      </p:pic>
      <p:sp>
        <p:nvSpPr>
          <p:cNvPr id="34"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09</a:t>
            </a:r>
            <a:endParaRPr lang="en-US" sz="6400" dirty="0"/>
          </a:p>
        </p:txBody>
      </p:sp>
      <p:sp>
        <p:nvSpPr>
          <p:cNvPr id="35"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6" name="!!prog"/>
          <p:cNvSpPr/>
          <p:nvPr/>
        </p:nvSpPr>
        <p:spPr>
          <a:xfrm>
            <a:off x="5989320" y="4837176"/>
            <a:ext cx="559613" cy="128016"/>
          </a:xfrm>
          <a:prstGeom prst="roundRect">
            <a:avLst>
              <a:gd name="adj" fmla="val 50000"/>
            </a:avLst>
          </a:prstGeom>
          <a:solidFill>
            <a:srgbClr val="5AE1D2"/>
          </a:solidFill>
          <a:ln w="12700">
            <a:solidFill>
              <a:srgbClr val="000000"/>
            </a:solidFill>
            <a:prstDash val="solid"/>
          </a:ln>
        </p:spPr>
      </p:sp>
      <p:sp>
        <p:nvSpPr>
          <p:cNvPr id="37"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38"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09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additive="base">
                                        <p:cTn id="8" dur="700" fill="hold"/>
                                        <p:tgtEl>
                                          <p:spTgt spid="8"/>
                                        </p:tgtEl>
                                        <p:attrNameLst>
                                          <p:attrName>ppt_x</p:attrName>
                                        </p:attrNameLst>
                                      </p:cBhvr>
                                      <p:tavLst>
                                        <p:tav tm="0">
                                          <p:val>
                                            <p:strVal val="#ppt_x"/>
                                          </p:val>
                                        </p:tav>
                                        <p:tav tm="100000">
                                          <p:val>
                                            <p:strVal val="#ppt_x"/>
                                          </p:val>
                                        </p:tav>
                                      </p:tavLst>
                                    </p:anim>
                                    <p:anim calcmode="lin" valueType="num">
                                      <p:cBhvr additive="base">
                                        <p:cTn id="9" dur="700" fill="hold"/>
                                        <p:tgtEl>
                                          <p:spTgt spid="8"/>
                                        </p:tgtEl>
                                        <p:attrNameLst>
                                          <p:attrName>ppt_y</p:attrName>
                                        </p:attrNameLst>
                                      </p:cBhvr>
                                      <p:tavLst>
                                        <p:tav tm="0">
                                          <p:val>
                                            <p:strVal val="#ppt_y+.06"/>
                                          </p:val>
                                        </p:tav>
                                        <p:tav tm="100000">
                                          <p:val>
                                            <p:strVal val="#ppt_y"/>
                                          </p:val>
                                        </p:tav>
                                      </p:tavLst>
                                    </p:anim>
                                  </p:childTnLst>
                                </p:cTn>
                              </p:par>
                              <p:par>
                                <p:cTn id="10" presetID="42" presetClass="entr" presetSubtype="0"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00"/>
                                        <p:tgtEl>
                                          <p:spTgt spid="9"/>
                                        </p:tgtEl>
                                      </p:cBhvr>
                                    </p:animEffect>
                                    <p:anim calcmode="lin" valueType="num">
                                      <p:cBhvr additive="base">
                                        <p:cTn id="13" dur="700" fill="hold"/>
                                        <p:tgtEl>
                                          <p:spTgt spid="9"/>
                                        </p:tgtEl>
                                        <p:attrNameLst>
                                          <p:attrName>ppt_x</p:attrName>
                                        </p:attrNameLst>
                                      </p:cBhvr>
                                      <p:tavLst>
                                        <p:tav tm="0">
                                          <p:val>
                                            <p:strVal val="#ppt_x"/>
                                          </p:val>
                                        </p:tav>
                                        <p:tav tm="100000">
                                          <p:val>
                                            <p:strVal val="#ppt_x"/>
                                          </p:val>
                                        </p:tav>
                                      </p:tavLst>
                                    </p:anim>
                                    <p:anim calcmode="lin" valueType="num">
                                      <p:cBhvr additive="base">
                                        <p:cTn id="14" dur="700" fill="hold"/>
                                        <p:tgtEl>
                                          <p:spTgt spid="9"/>
                                        </p:tgtEl>
                                        <p:attrNameLst>
                                          <p:attrName>ppt_y</p:attrName>
                                        </p:attrNameLst>
                                      </p:cBhvr>
                                      <p:tavLst>
                                        <p:tav tm="0">
                                          <p:val>
                                            <p:strVal val="#ppt_y+.06"/>
                                          </p:val>
                                        </p:tav>
                                        <p:tav tm="100000">
                                          <p:val>
                                            <p:strVal val="#ppt_y"/>
                                          </p:val>
                                        </p:tav>
                                      </p:tavLst>
                                    </p:anim>
                                  </p:childTnLst>
                                </p:cTn>
                              </p:par>
                              <p:par>
                                <p:cTn id="15" presetID="42" presetClass="entr" presetSubtype="0" decel="100000" fill="hold"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00"/>
                                        <p:tgtEl>
                                          <p:spTgt spid="10"/>
                                        </p:tgtEl>
                                      </p:cBhvr>
                                    </p:animEffect>
                                    <p:anim calcmode="lin" valueType="num">
                                      <p:cBhvr additive="base">
                                        <p:cTn id="18" dur="700" fill="hold"/>
                                        <p:tgtEl>
                                          <p:spTgt spid="10"/>
                                        </p:tgtEl>
                                        <p:attrNameLst>
                                          <p:attrName>ppt_x</p:attrName>
                                        </p:attrNameLst>
                                      </p:cBhvr>
                                      <p:tavLst>
                                        <p:tav tm="0">
                                          <p:val>
                                            <p:strVal val="#ppt_x"/>
                                          </p:val>
                                        </p:tav>
                                        <p:tav tm="100000">
                                          <p:val>
                                            <p:strVal val="#ppt_x"/>
                                          </p:val>
                                        </p:tav>
                                      </p:tavLst>
                                    </p:anim>
                                    <p:anim calcmode="lin" valueType="num">
                                      <p:cBhvr additive="base">
                                        <p:cTn id="19" dur="700" fill="hold"/>
                                        <p:tgtEl>
                                          <p:spTgt spid="10"/>
                                        </p:tgtEl>
                                        <p:attrNameLst>
                                          <p:attrName>ppt_y</p:attrName>
                                        </p:attrNameLst>
                                      </p:cBhvr>
                                      <p:tavLst>
                                        <p:tav tm="0">
                                          <p:val>
                                            <p:strVal val="#ppt_y+.06"/>
                                          </p:val>
                                        </p:tav>
                                        <p:tav tm="100000">
                                          <p:val>
                                            <p:strVal val="#ppt_y"/>
                                          </p:val>
                                        </p:tav>
                                      </p:tavLst>
                                    </p:anim>
                                  </p:childTnLst>
                                </p:cTn>
                              </p:par>
                              <p:par>
                                <p:cTn id="20" presetID="42" presetClass="entr" presetSubtype="0" decel="100000" fill="hold" grpId="0"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00"/>
                                        <p:tgtEl>
                                          <p:spTgt spid="11"/>
                                        </p:tgtEl>
                                      </p:cBhvr>
                                    </p:animEffect>
                                    <p:anim calcmode="lin" valueType="num">
                                      <p:cBhvr additive="base">
                                        <p:cTn id="23" dur="700" fill="hold"/>
                                        <p:tgtEl>
                                          <p:spTgt spid="11"/>
                                        </p:tgtEl>
                                        <p:attrNameLst>
                                          <p:attrName>ppt_x</p:attrName>
                                        </p:attrNameLst>
                                      </p:cBhvr>
                                      <p:tavLst>
                                        <p:tav tm="0">
                                          <p:val>
                                            <p:strVal val="#ppt_x"/>
                                          </p:val>
                                        </p:tav>
                                        <p:tav tm="100000">
                                          <p:val>
                                            <p:strVal val="#ppt_x"/>
                                          </p:val>
                                        </p:tav>
                                      </p:tavLst>
                                    </p:anim>
                                    <p:anim calcmode="lin" valueType="num">
                                      <p:cBhvr additive="base">
                                        <p:cTn id="24" dur="700" fill="hold"/>
                                        <p:tgtEl>
                                          <p:spTgt spid="11"/>
                                        </p:tgtEl>
                                        <p:attrNameLst>
                                          <p:attrName>ppt_y</p:attrName>
                                        </p:attrNameLst>
                                      </p:cBhvr>
                                      <p:tavLst>
                                        <p:tav tm="0">
                                          <p:val>
                                            <p:strVal val="#ppt_y+.06"/>
                                          </p:val>
                                        </p:tav>
                                        <p:tav tm="100000">
                                          <p:val>
                                            <p:strVal val="#ppt_y"/>
                                          </p:val>
                                        </p:tav>
                                      </p:tavLst>
                                    </p:anim>
                                  </p:childTnLst>
                                </p:cTn>
                              </p:par>
                              <p:par>
                                <p:cTn id="25" presetID="42" presetClass="entr" presetSubtype="0" decel="100000" fill="hold" grpId="0" nodeType="withEffect">
                                  <p:stCondLst>
                                    <p:cond delay="350"/>
                                  </p:stCondLst>
                                  <p:iterate type="wd">
                                    <p:tmPct val="7000"/>
                                  </p:iterate>
                                  <p:childTnLst>
                                    <p:set>
                                      <p:cBhvr>
                                        <p:cTn id="26" dur="1" fill="hold">
                                          <p:stCondLst>
                                            <p:cond delay="0"/>
                                          </p:stCondLst>
                                        </p:cTn>
                                        <p:tgtEl>
                                          <p:spTgt spid="12"/>
                                        </p:tgtEl>
                                        <p:attrNameLst>
                                          <p:attrName>style.visibility</p:attrName>
                                        </p:attrNameLst>
                                      </p:cBhvr>
                                      <p:to>
                                        <p:strVal val="visible"/>
                                      </p:to>
                                    </p:set>
                                    <p:animEffect transition="in" filter="fade">
                                      <p:cBhvr>
                                        <p:cTn id="27" dur="700"/>
                                        <p:tgtEl>
                                          <p:spTgt spid="12"/>
                                        </p:tgtEl>
                                      </p:cBhvr>
                                    </p:animEffect>
                                    <p:anim calcmode="lin" valueType="num">
                                      <p:cBhvr additive="base">
                                        <p:cTn id="28" dur="700" fill="hold"/>
                                        <p:tgtEl>
                                          <p:spTgt spid="12"/>
                                        </p:tgtEl>
                                        <p:attrNameLst>
                                          <p:attrName>ppt_x</p:attrName>
                                        </p:attrNameLst>
                                      </p:cBhvr>
                                      <p:tavLst>
                                        <p:tav tm="0">
                                          <p:val>
                                            <p:strVal val="#ppt_x"/>
                                          </p:val>
                                        </p:tav>
                                        <p:tav tm="100000">
                                          <p:val>
                                            <p:strVal val="#ppt_x"/>
                                          </p:val>
                                        </p:tav>
                                      </p:tavLst>
                                    </p:anim>
                                    <p:anim calcmode="lin" valueType="num">
                                      <p:cBhvr additive="base">
                                        <p:cTn id="29" dur="700" fill="hold"/>
                                        <p:tgtEl>
                                          <p:spTgt spid="12"/>
                                        </p:tgtEl>
                                        <p:attrNameLst>
                                          <p:attrName>ppt_y</p:attrName>
                                        </p:attrNameLst>
                                      </p:cBhvr>
                                      <p:tavLst>
                                        <p:tav tm="0">
                                          <p:val>
                                            <p:strVal val="#ppt_y+.06"/>
                                          </p:val>
                                        </p:tav>
                                        <p:tav tm="100000">
                                          <p:val>
                                            <p:strVal val="#ppt_y"/>
                                          </p:val>
                                        </p:tav>
                                      </p:tavLst>
                                    </p:anim>
                                  </p:childTnLst>
                                </p:cTn>
                              </p:par>
                              <p:par>
                                <p:cTn id="30" presetID="42" presetClass="entr" presetSubtype="0" decel="100000" fill="hold" grpId="0" nodeType="withEffect">
                                  <p:stCondLst>
                                    <p:cond delay="58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00"/>
                                        <p:tgtEl>
                                          <p:spTgt spid="13"/>
                                        </p:tgtEl>
                                      </p:cBhvr>
                                    </p:animEffect>
                                    <p:anim calcmode="lin" valueType="num">
                                      <p:cBhvr additive="base">
                                        <p:cTn id="33" dur="700" fill="hold"/>
                                        <p:tgtEl>
                                          <p:spTgt spid="13"/>
                                        </p:tgtEl>
                                        <p:attrNameLst>
                                          <p:attrName>ppt_x</p:attrName>
                                        </p:attrNameLst>
                                      </p:cBhvr>
                                      <p:tavLst>
                                        <p:tav tm="0">
                                          <p:val>
                                            <p:strVal val="#ppt_x"/>
                                          </p:val>
                                        </p:tav>
                                        <p:tav tm="100000">
                                          <p:val>
                                            <p:strVal val="#ppt_x"/>
                                          </p:val>
                                        </p:tav>
                                      </p:tavLst>
                                    </p:anim>
                                    <p:anim calcmode="lin" valueType="num">
                                      <p:cBhvr additive="base">
                                        <p:cTn id="34" dur="700" fill="hold"/>
                                        <p:tgtEl>
                                          <p:spTgt spid="13"/>
                                        </p:tgtEl>
                                        <p:attrNameLst>
                                          <p:attrName>ppt_y</p:attrName>
                                        </p:attrNameLst>
                                      </p:cBhvr>
                                      <p:tavLst>
                                        <p:tav tm="0">
                                          <p:val>
                                            <p:strVal val="#ppt_y+.06"/>
                                          </p:val>
                                        </p:tav>
                                        <p:tav tm="100000">
                                          <p:val>
                                            <p:strVal val="#ppt_y"/>
                                          </p:val>
                                        </p:tav>
                                      </p:tavLst>
                                    </p:anim>
                                  </p:childTnLst>
                                </p:cTn>
                              </p:par>
                              <p:par>
                                <p:cTn id="35" presetID="42" presetClass="entr" presetSubtype="0"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00"/>
                                        <p:tgtEl>
                                          <p:spTgt spid="14"/>
                                        </p:tgtEl>
                                      </p:cBhvr>
                                    </p:animEffect>
                                    <p:anim calcmode="lin" valueType="num">
                                      <p:cBhvr additive="base">
                                        <p:cTn id="38" dur="700" fill="hold"/>
                                        <p:tgtEl>
                                          <p:spTgt spid="14"/>
                                        </p:tgtEl>
                                        <p:attrNameLst>
                                          <p:attrName>ppt_x</p:attrName>
                                        </p:attrNameLst>
                                      </p:cBhvr>
                                      <p:tavLst>
                                        <p:tav tm="0">
                                          <p:val>
                                            <p:strVal val="#ppt_x"/>
                                          </p:val>
                                        </p:tav>
                                        <p:tav tm="100000">
                                          <p:val>
                                            <p:strVal val="#ppt_x"/>
                                          </p:val>
                                        </p:tav>
                                      </p:tavLst>
                                    </p:anim>
                                    <p:anim calcmode="lin" valueType="num">
                                      <p:cBhvr additive="base">
                                        <p:cTn id="39" dur="700" fill="hold"/>
                                        <p:tgtEl>
                                          <p:spTgt spid="14"/>
                                        </p:tgtEl>
                                        <p:attrNameLst>
                                          <p:attrName>ppt_y</p:attrName>
                                        </p:attrNameLst>
                                      </p:cBhvr>
                                      <p:tavLst>
                                        <p:tav tm="0">
                                          <p:val>
                                            <p:strVal val="#ppt_y+.06"/>
                                          </p:val>
                                        </p:tav>
                                        <p:tav tm="100000">
                                          <p:val>
                                            <p:strVal val="#ppt_y"/>
                                          </p:val>
                                        </p:tav>
                                      </p:tavLst>
                                    </p:anim>
                                  </p:childTnLst>
                                </p:cTn>
                              </p:par>
                              <p:par>
                                <p:cTn id="40" presetID="42" presetClass="entr" presetSubtype="0" decel="100000" fill="hold" nodeType="withEffect">
                                  <p:stCondLst>
                                    <p:cond delay="5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00"/>
                                        <p:tgtEl>
                                          <p:spTgt spid="15"/>
                                        </p:tgtEl>
                                      </p:cBhvr>
                                    </p:animEffect>
                                    <p:anim calcmode="lin" valueType="num">
                                      <p:cBhvr additive="base">
                                        <p:cTn id="43" dur="700" fill="hold"/>
                                        <p:tgtEl>
                                          <p:spTgt spid="15"/>
                                        </p:tgtEl>
                                        <p:attrNameLst>
                                          <p:attrName>ppt_x</p:attrName>
                                        </p:attrNameLst>
                                      </p:cBhvr>
                                      <p:tavLst>
                                        <p:tav tm="0">
                                          <p:val>
                                            <p:strVal val="#ppt_x"/>
                                          </p:val>
                                        </p:tav>
                                        <p:tav tm="100000">
                                          <p:val>
                                            <p:strVal val="#ppt_x"/>
                                          </p:val>
                                        </p:tav>
                                      </p:tavLst>
                                    </p:anim>
                                    <p:anim calcmode="lin" valueType="num">
                                      <p:cBhvr additive="base">
                                        <p:cTn id="44" dur="700" fill="hold"/>
                                        <p:tgtEl>
                                          <p:spTgt spid="15"/>
                                        </p:tgtEl>
                                        <p:attrNameLst>
                                          <p:attrName>ppt_y</p:attrName>
                                        </p:attrNameLst>
                                      </p:cBhvr>
                                      <p:tavLst>
                                        <p:tav tm="0">
                                          <p:val>
                                            <p:strVal val="#ppt_y+.06"/>
                                          </p:val>
                                        </p:tav>
                                        <p:tav tm="100000">
                                          <p:val>
                                            <p:strVal val="#ppt_y"/>
                                          </p:val>
                                        </p:tav>
                                      </p:tavLst>
                                    </p:anim>
                                  </p:childTnLst>
                                </p:cTn>
                              </p:par>
                              <p:par>
                                <p:cTn id="45" presetID="42" presetClass="entr" presetSubtype="0" decel="100000" fill="hold" grpId="0" nodeType="withEffect">
                                  <p:stCondLst>
                                    <p:cond delay="58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700"/>
                                        <p:tgtEl>
                                          <p:spTgt spid="16"/>
                                        </p:tgtEl>
                                      </p:cBhvr>
                                    </p:animEffect>
                                    <p:anim calcmode="lin" valueType="num">
                                      <p:cBhvr additive="base">
                                        <p:cTn id="48" dur="700" fill="hold"/>
                                        <p:tgtEl>
                                          <p:spTgt spid="16"/>
                                        </p:tgtEl>
                                        <p:attrNameLst>
                                          <p:attrName>ppt_x</p:attrName>
                                        </p:attrNameLst>
                                      </p:cBhvr>
                                      <p:tavLst>
                                        <p:tav tm="0">
                                          <p:val>
                                            <p:strVal val="#ppt_x"/>
                                          </p:val>
                                        </p:tav>
                                        <p:tav tm="100000">
                                          <p:val>
                                            <p:strVal val="#ppt_x"/>
                                          </p:val>
                                        </p:tav>
                                      </p:tavLst>
                                    </p:anim>
                                    <p:anim calcmode="lin" valueType="num">
                                      <p:cBhvr additive="base">
                                        <p:cTn id="49" dur="700" fill="hold"/>
                                        <p:tgtEl>
                                          <p:spTgt spid="16"/>
                                        </p:tgtEl>
                                        <p:attrNameLst>
                                          <p:attrName>ppt_y</p:attrName>
                                        </p:attrNameLst>
                                      </p:cBhvr>
                                      <p:tavLst>
                                        <p:tav tm="0">
                                          <p:val>
                                            <p:strVal val="#ppt_y+.06"/>
                                          </p:val>
                                        </p:tav>
                                        <p:tav tm="100000">
                                          <p:val>
                                            <p:strVal val="#ppt_y"/>
                                          </p:val>
                                        </p:tav>
                                      </p:tavLst>
                                    </p:anim>
                                  </p:childTnLst>
                                </p:cTn>
                              </p:par>
                              <p:par>
                                <p:cTn id="50" presetID="42" presetClass="entr" presetSubtype="0" decel="100000" fill="hold" grpId="0" nodeType="withEffect">
                                  <p:stCondLst>
                                    <p:cond delay="580"/>
                                  </p:stCondLst>
                                  <p:iterate type="wd">
                                    <p:tmPct val="7000"/>
                                  </p:iterate>
                                  <p:childTnLst>
                                    <p:set>
                                      <p:cBhvr>
                                        <p:cTn id="51" dur="1" fill="hold">
                                          <p:stCondLst>
                                            <p:cond delay="0"/>
                                          </p:stCondLst>
                                        </p:cTn>
                                        <p:tgtEl>
                                          <p:spTgt spid="17"/>
                                        </p:tgtEl>
                                        <p:attrNameLst>
                                          <p:attrName>style.visibility</p:attrName>
                                        </p:attrNameLst>
                                      </p:cBhvr>
                                      <p:to>
                                        <p:strVal val="visible"/>
                                      </p:to>
                                    </p:set>
                                    <p:animEffect transition="in" filter="fade">
                                      <p:cBhvr>
                                        <p:cTn id="52" dur="700"/>
                                        <p:tgtEl>
                                          <p:spTgt spid="17"/>
                                        </p:tgtEl>
                                      </p:cBhvr>
                                    </p:animEffect>
                                    <p:anim calcmode="lin" valueType="num">
                                      <p:cBhvr additive="base">
                                        <p:cTn id="53" dur="700" fill="hold"/>
                                        <p:tgtEl>
                                          <p:spTgt spid="17"/>
                                        </p:tgtEl>
                                        <p:attrNameLst>
                                          <p:attrName>ppt_x</p:attrName>
                                        </p:attrNameLst>
                                      </p:cBhvr>
                                      <p:tavLst>
                                        <p:tav tm="0">
                                          <p:val>
                                            <p:strVal val="#ppt_x"/>
                                          </p:val>
                                        </p:tav>
                                        <p:tav tm="100000">
                                          <p:val>
                                            <p:strVal val="#ppt_x"/>
                                          </p:val>
                                        </p:tav>
                                      </p:tavLst>
                                    </p:anim>
                                    <p:anim calcmode="lin" valueType="num">
                                      <p:cBhvr additive="base">
                                        <p:cTn id="54" dur="700" fill="hold"/>
                                        <p:tgtEl>
                                          <p:spTgt spid="17"/>
                                        </p:tgtEl>
                                        <p:attrNameLst>
                                          <p:attrName>ppt_y</p:attrName>
                                        </p:attrNameLst>
                                      </p:cBhvr>
                                      <p:tavLst>
                                        <p:tav tm="0">
                                          <p:val>
                                            <p:strVal val="#ppt_y+.06"/>
                                          </p:val>
                                        </p:tav>
                                        <p:tav tm="100000">
                                          <p:val>
                                            <p:strVal val="#ppt_y"/>
                                          </p:val>
                                        </p:tav>
                                      </p:tavLst>
                                    </p:anim>
                                  </p:childTnLst>
                                </p:cTn>
                              </p:par>
                              <p:par>
                                <p:cTn id="55" presetID="42" presetClass="entr" presetSubtype="0" decel="100000" fill="hold" grpId="0" nodeType="withEffect">
                                  <p:stCondLst>
                                    <p:cond delay="81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700"/>
                                        <p:tgtEl>
                                          <p:spTgt spid="18"/>
                                        </p:tgtEl>
                                      </p:cBhvr>
                                    </p:animEffect>
                                    <p:anim calcmode="lin" valueType="num">
                                      <p:cBhvr additive="base">
                                        <p:cTn id="58" dur="700" fill="hold"/>
                                        <p:tgtEl>
                                          <p:spTgt spid="18"/>
                                        </p:tgtEl>
                                        <p:attrNameLst>
                                          <p:attrName>ppt_x</p:attrName>
                                        </p:attrNameLst>
                                      </p:cBhvr>
                                      <p:tavLst>
                                        <p:tav tm="0">
                                          <p:val>
                                            <p:strVal val="#ppt_x"/>
                                          </p:val>
                                        </p:tav>
                                        <p:tav tm="100000">
                                          <p:val>
                                            <p:strVal val="#ppt_x"/>
                                          </p:val>
                                        </p:tav>
                                      </p:tavLst>
                                    </p:anim>
                                    <p:anim calcmode="lin" valueType="num">
                                      <p:cBhvr additive="base">
                                        <p:cTn id="59" dur="700" fill="hold"/>
                                        <p:tgtEl>
                                          <p:spTgt spid="18"/>
                                        </p:tgtEl>
                                        <p:attrNameLst>
                                          <p:attrName>ppt_y</p:attrName>
                                        </p:attrNameLst>
                                      </p:cBhvr>
                                      <p:tavLst>
                                        <p:tav tm="0">
                                          <p:val>
                                            <p:strVal val="#ppt_y+.06"/>
                                          </p:val>
                                        </p:tav>
                                        <p:tav tm="100000">
                                          <p:val>
                                            <p:strVal val="#ppt_y"/>
                                          </p:val>
                                        </p:tav>
                                      </p:tavLst>
                                    </p:anim>
                                  </p:childTnLst>
                                </p:cTn>
                              </p:par>
                              <p:par>
                                <p:cTn id="60" presetID="42" presetClass="entr" presetSubtype="0" decel="100000" fill="hold" grpId="0" nodeType="withEffect">
                                  <p:stCondLst>
                                    <p:cond delay="81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700"/>
                                        <p:tgtEl>
                                          <p:spTgt spid="19"/>
                                        </p:tgtEl>
                                      </p:cBhvr>
                                    </p:animEffect>
                                    <p:anim calcmode="lin" valueType="num">
                                      <p:cBhvr additive="base">
                                        <p:cTn id="63" dur="700" fill="hold"/>
                                        <p:tgtEl>
                                          <p:spTgt spid="19"/>
                                        </p:tgtEl>
                                        <p:attrNameLst>
                                          <p:attrName>ppt_x</p:attrName>
                                        </p:attrNameLst>
                                      </p:cBhvr>
                                      <p:tavLst>
                                        <p:tav tm="0">
                                          <p:val>
                                            <p:strVal val="#ppt_x"/>
                                          </p:val>
                                        </p:tav>
                                        <p:tav tm="100000">
                                          <p:val>
                                            <p:strVal val="#ppt_x"/>
                                          </p:val>
                                        </p:tav>
                                      </p:tavLst>
                                    </p:anim>
                                    <p:anim calcmode="lin" valueType="num">
                                      <p:cBhvr additive="base">
                                        <p:cTn id="64" dur="700" fill="hold"/>
                                        <p:tgtEl>
                                          <p:spTgt spid="19"/>
                                        </p:tgtEl>
                                        <p:attrNameLst>
                                          <p:attrName>ppt_y</p:attrName>
                                        </p:attrNameLst>
                                      </p:cBhvr>
                                      <p:tavLst>
                                        <p:tav tm="0">
                                          <p:val>
                                            <p:strVal val="#ppt_y+.06"/>
                                          </p:val>
                                        </p:tav>
                                        <p:tav tm="100000">
                                          <p:val>
                                            <p:strVal val="#ppt_y"/>
                                          </p:val>
                                        </p:tav>
                                      </p:tavLst>
                                    </p:anim>
                                  </p:childTnLst>
                                </p:cTn>
                              </p:par>
                              <p:par>
                                <p:cTn id="65" presetID="42" presetClass="entr" presetSubtype="0" decel="100000" fill="hold" nodeType="withEffect">
                                  <p:stCondLst>
                                    <p:cond delay="81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700"/>
                                        <p:tgtEl>
                                          <p:spTgt spid="20"/>
                                        </p:tgtEl>
                                      </p:cBhvr>
                                    </p:animEffect>
                                    <p:anim calcmode="lin" valueType="num">
                                      <p:cBhvr additive="base">
                                        <p:cTn id="68" dur="700" fill="hold"/>
                                        <p:tgtEl>
                                          <p:spTgt spid="20"/>
                                        </p:tgtEl>
                                        <p:attrNameLst>
                                          <p:attrName>ppt_x</p:attrName>
                                        </p:attrNameLst>
                                      </p:cBhvr>
                                      <p:tavLst>
                                        <p:tav tm="0">
                                          <p:val>
                                            <p:strVal val="#ppt_x"/>
                                          </p:val>
                                        </p:tav>
                                        <p:tav tm="100000">
                                          <p:val>
                                            <p:strVal val="#ppt_x"/>
                                          </p:val>
                                        </p:tav>
                                      </p:tavLst>
                                    </p:anim>
                                    <p:anim calcmode="lin" valueType="num">
                                      <p:cBhvr additive="base">
                                        <p:cTn id="69" dur="700" fill="hold"/>
                                        <p:tgtEl>
                                          <p:spTgt spid="20"/>
                                        </p:tgtEl>
                                        <p:attrNameLst>
                                          <p:attrName>ppt_y</p:attrName>
                                        </p:attrNameLst>
                                      </p:cBhvr>
                                      <p:tavLst>
                                        <p:tav tm="0">
                                          <p:val>
                                            <p:strVal val="#ppt_y+.06"/>
                                          </p:val>
                                        </p:tav>
                                        <p:tav tm="100000">
                                          <p:val>
                                            <p:strVal val="#ppt_y"/>
                                          </p:val>
                                        </p:tav>
                                      </p:tavLst>
                                    </p:anim>
                                  </p:childTnLst>
                                </p:cTn>
                              </p:par>
                              <p:par>
                                <p:cTn id="70" presetID="42" presetClass="entr" presetSubtype="0" decel="100000" fill="hold" grpId="0" nodeType="withEffect">
                                  <p:stCondLst>
                                    <p:cond delay="81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700"/>
                                        <p:tgtEl>
                                          <p:spTgt spid="21"/>
                                        </p:tgtEl>
                                      </p:cBhvr>
                                    </p:animEffect>
                                    <p:anim calcmode="lin" valueType="num">
                                      <p:cBhvr additive="base">
                                        <p:cTn id="73" dur="700" fill="hold"/>
                                        <p:tgtEl>
                                          <p:spTgt spid="21"/>
                                        </p:tgtEl>
                                        <p:attrNameLst>
                                          <p:attrName>ppt_x</p:attrName>
                                        </p:attrNameLst>
                                      </p:cBhvr>
                                      <p:tavLst>
                                        <p:tav tm="0">
                                          <p:val>
                                            <p:strVal val="#ppt_x"/>
                                          </p:val>
                                        </p:tav>
                                        <p:tav tm="100000">
                                          <p:val>
                                            <p:strVal val="#ppt_x"/>
                                          </p:val>
                                        </p:tav>
                                      </p:tavLst>
                                    </p:anim>
                                    <p:anim calcmode="lin" valueType="num">
                                      <p:cBhvr additive="base">
                                        <p:cTn id="74" dur="700" fill="hold"/>
                                        <p:tgtEl>
                                          <p:spTgt spid="21"/>
                                        </p:tgtEl>
                                        <p:attrNameLst>
                                          <p:attrName>ppt_y</p:attrName>
                                        </p:attrNameLst>
                                      </p:cBhvr>
                                      <p:tavLst>
                                        <p:tav tm="0">
                                          <p:val>
                                            <p:strVal val="#ppt_y+.06"/>
                                          </p:val>
                                        </p:tav>
                                        <p:tav tm="100000">
                                          <p:val>
                                            <p:strVal val="#ppt_y"/>
                                          </p:val>
                                        </p:tav>
                                      </p:tavLst>
                                    </p:anim>
                                  </p:childTnLst>
                                </p:cTn>
                              </p:par>
                              <p:par>
                                <p:cTn id="75" presetID="42" presetClass="entr" presetSubtype="0" decel="100000" fill="hold" grpId="0" nodeType="withEffect">
                                  <p:stCondLst>
                                    <p:cond delay="810"/>
                                  </p:stCondLst>
                                  <p:iterate type="wd">
                                    <p:tmPct val="7000"/>
                                  </p:iterate>
                                  <p:childTnLst>
                                    <p:set>
                                      <p:cBhvr>
                                        <p:cTn id="76" dur="1" fill="hold">
                                          <p:stCondLst>
                                            <p:cond delay="0"/>
                                          </p:stCondLst>
                                        </p:cTn>
                                        <p:tgtEl>
                                          <p:spTgt spid="22"/>
                                        </p:tgtEl>
                                        <p:attrNameLst>
                                          <p:attrName>style.visibility</p:attrName>
                                        </p:attrNameLst>
                                      </p:cBhvr>
                                      <p:to>
                                        <p:strVal val="visible"/>
                                      </p:to>
                                    </p:set>
                                    <p:animEffect transition="in" filter="fade">
                                      <p:cBhvr>
                                        <p:cTn id="77" dur="700"/>
                                        <p:tgtEl>
                                          <p:spTgt spid="22"/>
                                        </p:tgtEl>
                                      </p:cBhvr>
                                    </p:animEffect>
                                    <p:anim calcmode="lin" valueType="num">
                                      <p:cBhvr additive="base">
                                        <p:cTn id="78" dur="700" fill="hold"/>
                                        <p:tgtEl>
                                          <p:spTgt spid="22"/>
                                        </p:tgtEl>
                                        <p:attrNameLst>
                                          <p:attrName>ppt_x</p:attrName>
                                        </p:attrNameLst>
                                      </p:cBhvr>
                                      <p:tavLst>
                                        <p:tav tm="0">
                                          <p:val>
                                            <p:strVal val="#ppt_x"/>
                                          </p:val>
                                        </p:tav>
                                        <p:tav tm="100000">
                                          <p:val>
                                            <p:strVal val="#ppt_x"/>
                                          </p:val>
                                        </p:tav>
                                      </p:tavLst>
                                    </p:anim>
                                    <p:anim calcmode="lin" valueType="num">
                                      <p:cBhvr additive="base">
                                        <p:cTn id="79" dur="700" fill="hold"/>
                                        <p:tgtEl>
                                          <p:spTgt spid="22"/>
                                        </p:tgtEl>
                                        <p:attrNameLst>
                                          <p:attrName>ppt_y</p:attrName>
                                        </p:attrNameLst>
                                      </p:cBhvr>
                                      <p:tavLst>
                                        <p:tav tm="0">
                                          <p:val>
                                            <p:strVal val="#ppt_y+.06"/>
                                          </p:val>
                                        </p:tav>
                                        <p:tav tm="100000">
                                          <p:val>
                                            <p:strVal val="#ppt_y"/>
                                          </p:val>
                                        </p:tav>
                                      </p:tavLst>
                                    </p:anim>
                                  </p:childTnLst>
                                </p:cTn>
                              </p:par>
                              <p:par>
                                <p:cTn id="80" presetID="42" presetClass="entr" presetSubtype="0" decel="100000" fill="hold" grpId="0" nodeType="withEffect">
                                  <p:stCondLst>
                                    <p:cond delay="104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700"/>
                                        <p:tgtEl>
                                          <p:spTgt spid="23"/>
                                        </p:tgtEl>
                                      </p:cBhvr>
                                    </p:animEffect>
                                    <p:anim calcmode="lin" valueType="num">
                                      <p:cBhvr additive="base">
                                        <p:cTn id="83" dur="700" fill="hold"/>
                                        <p:tgtEl>
                                          <p:spTgt spid="23"/>
                                        </p:tgtEl>
                                        <p:attrNameLst>
                                          <p:attrName>ppt_x</p:attrName>
                                        </p:attrNameLst>
                                      </p:cBhvr>
                                      <p:tavLst>
                                        <p:tav tm="0">
                                          <p:val>
                                            <p:strVal val="#ppt_x"/>
                                          </p:val>
                                        </p:tav>
                                        <p:tav tm="100000">
                                          <p:val>
                                            <p:strVal val="#ppt_x"/>
                                          </p:val>
                                        </p:tav>
                                      </p:tavLst>
                                    </p:anim>
                                    <p:anim calcmode="lin" valueType="num">
                                      <p:cBhvr additive="base">
                                        <p:cTn id="84" dur="700" fill="hold"/>
                                        <p:tgtEl>
                                          <p:spTgt spid="23"/>
                                        </p:tgtEl>
                                        <p:attrNameLst>
                                          <p:attrName>ppt_y</p:attrName>
                                        </p:attrNameLst>
                                      </p:cBhvr>
                                      <p:tavLst>
                                        <p:tav tm="0">
                                          <p:val>
                                            <p:strVal val="#ppt_y+.06"/>
                                          </p:val>
                                        </p:tav>
                                        <p:tav tm="100000">
                                          <p:val>
                                            <p:strVal val="#ppt_y"/>
                                          </p:val>
                                        </p:tav>
                                      </p:tavLst>
                                    </p:anim>
                                  </p:childTnLst>
                                </p:cTn>
                              </p:par>
                              <p:par>
                                <p:cTn id="85" presetID="42" presetClass="entr" presetSubtype="0" decel="100000" fill="hold" grpId="0" nodeType="withEffect">
                                  <p:stCondLst>
                                    <p:cond delay="104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700"/>
                                        <p:tgtEl>
                                          <p:spTgt spid="24"/>
                                        </p:tgtEl>
                                      </p:cBhvr>
                                    </p:animEffect>
                                    <p:anim calcmode="lin" valueType="num">
                                      <p:cBhvr additive="base">
                                        <p:cTn id="88" dur="700" fill="hold"/>
                                        <p:tgtEl>
                                          <p:spTgt spid="24"/>
                                        </p:tgtEl>
                                        <p:attrNameLst>
                                          <p:attrName>ppt_x</p:attrName>
                                        </p:attrNameLst>
                                      </p:cBhvr>
                                      <p:tavLst>
                                        <p:tav tm="0">
                                          <p:val>
                                            <p:strVal val="#ppt_x"/>
                                          </p:val>
                                        </p:tav>
                                        <p:tav tm="100000">
                                          <p:val>
                                            <p:strVal val="#ppt_x"/>
                                          </p:val>
                                        </p:tav>
                                      </p:tavLst>
                                    </p:anim>
                                    <p:anim calcmode="lin" valueType="num">
                                      <p:cBhvr additive="base">
                                        <p:cTn id="89" dur="700" fill="hold"/>
                                        <p:tgtEl>
                                          <p:spTgt spid="24"/>
                                        </p:tgtEl>
                                        <p:attrNameLst>
                                          <p:attrName>ppt_y</p:attrName>
                                        </p:attrNameLst>
                                      </p:cBhvr>
                                      <p:tavLst>
                                        <p:tav tm="0">
                                          <p:val>
                                            <p:strVal val="#ppt_y+.06"/>
                                          </p:val>
                                        </p:tav>
                                        <p:tav tm="100000">
                                          <p:val>
                                            <p:strVal val="#ppt_y"/>
                                          </p:val>
                                        </p:tav>
                                      </p:tavLst>
                                    </p:anim>
                                  </p:childTnLst>
                                </p:cTn>
                              </p:par>
                              <p:par>
                                <p:cTn id="90" presetID="42" presetClass="entr" presetSubtype="0" decel="100000" fill="hold" nodeType="withEffect">
                                  <p:stCondLst>
                                    <p:cond delay="104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700"/>
                                        <p:tgtEl>
                                          <p:spTgt spid="25"/>
                                        </p:tgtEl>
                                      </p:cBhvr>
                                    </p:animEffect>
                                    <p:anim calcmode="lin" valueType="num">
                                      <p:cBhvr additive="base">
                                        <p:cTn id="93" dur="700" fill="hold"/>
                                        <p:tgtEl>
                                          <p:spTgt spid="25"/>
                                        </p:tgtEl>
                                        <p:attrNameLst>
                                          <p:attrName>ppt_x</p:attrName>
                                        </p:attrNameLst>
                                      </p:cBhvr>
                                      <p:tavLst>
                                        <p:tav tm="0">
                                          <p:val>
                                            <p:strVal val="#ppt_x"/>
                                          </p:val>
                                        </p:tav>
                                        <p:tav tm="100000">
                                          <p:val>
                                            <p:strVal val="#ppt_x"/>
                                          </p:val>
                                        </p:tav>
                                      </p:tavLst>
                                    </p:anim>
                                    <p:anim calcmode="lin" valueType="num">
                                      <p:cBhvr additive="base">
                                        <p:cTn id="94" dur="700" fill="hold"/>
                                        <p:tgtEl>
                                          <p:spTgt spid="25"/>
                                        </p:tgtEl>
                                        <p:attrNameLst>
                                          <p:attrName>ppt_y</p:attrName>
                                        </p:attrNameLst>
                                      </p:cBhvr>
                                      <p:tavLst>
                                        <p:tav tm="0">
                                          <p:val>
                                            <p:strVal val="#ppt_y+.06"/>
                                          </p:val>
                                        </p:tav>
                                        <p:tav tm="100000">
                                          <p:val>
                                            <p:strVal val="#ppt_y"/>
                                          </p:val>
                                        </p:tav>
                                      </p:tavLst>
                                    </p:anim>
                                  </p:childTnLst>
                                </p:cTn>
                              </p:par>
                              <p:par>
                                <p:cTn id="95" presetID="42" presetClass="entr" presetSubtype="0" decel="100000" fill="hold" grpId="0" nodeType="withEffect">
                                  <p:stCondLst>
                                    <p:cond delay="104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700"/>
                                        <p:tgtEl>
                                          <p:spTgt spid="26"/>
                                        </p:tgtEl>
                                      </p:cBhvr>
                                    </p:animEffect>
                                    <p:anim calcmode="lin" valueType="num">
                                      <p:cBhvr additive="base">
                                        <p:cTn id="98" dur="700" fill="hold"/>
                                        <p:tgtEl>
                                          <p:spTgt spid="26"/>
                                        </p:tgtEl>
                                        <p:attrNameLst>
                                          <p:attrName>ppt_x</p:attrName>
                                        </p:attrNameLst>
                                      </p:cBhvr>
                                      <p:tavLst>
                                        <p:tav tm="0">
                                          <p:val>
                                            <p:strVal val="#ppt_x"/>
                                          </p:val>
                                        </p:tav>
                                        <p:tav tm="100000">
                                          <p:val>
                                            <p:strVal val="#ppt_x"/>
                                          </p:val>
                                        </p:tav>
                                      </p:tavLst>
                                    </p:anim>
                                    <p:anim calcmode="lin" valueType="num">
                                      <p:cBhvr additive="base">
                                        <p:cTn id="99" dur="700" fill="hold"/>
                                        <p:tgtEl>
                                          <p:spTgt spid="26"/>
                                        </p:tgtEl>
                                        <p:attrNameLst>
                                          <p:attrName>ppt_y</p:attrName>
                                        </p:attrNameLst>
                                      </p:cBhvr>
                                      <p:tavLst>
                                        <p:tav tm="0">
                                          <p:val>
                                            <p:strVal val="#ppt_y+.06"/>
                                          </p:val>
                                        </p:tav>
                                        <p:tav tm="100000">
                                          <p:val>
                                            <p:strVal val="#ppt_y"/>
                                          </p:val>
                                        </p:tav>
                                      </p:tavLst>
                                    </p:anim>
                                  </p:childTnLst>
                                </p:cTn>
                              </p:par>
                              <p:par>
                                <p:cTn id="100" presetID="42" presetClass="entr" presetSubtype="0" decel="100000" fill="hold" grpId="0" nodeType="withEffect">
                                  <p:stCondLst>
                                    <p:cond delay="1040"/>
                                  </p:stCondLst>
                                  <p:iterate type="wd">
                                    <p:tmPct val="7000"/>
                                  </p:iterate>
                                  <p:childTnLst>
                                    <p:set>
                                      <p:cBhvr>
                                        <p:cTn id="101" dur="1" fill="hold">
                                          <p:stCondLst>
                                            <p:cond delay="0"/>
                                          </p:stCondLst>
                                        </p:cTn>
                                        <p:tgtEl>
                                          <p:spTgt spid="27"/>
                                        </p:tgtEl>
                                        <p:attrNameLst>
                                          <p:attrName>style.visibility</p:attrName>
                                        </p:attrNameLst>
                                      </p:cBhvr>
                                      <p:to>
                                        <p:strVal val="visible"/>
                                      </p:to>
                                    </p:set>
                                    <p:animEffect transition="in" filter="fade">
                                      <p:cBhvr>
                                        <p:cTn id="102" dur="700"/>
                                        <p:tgtEl>
                                          <p:spTgt spid="27"/>
                                        </p:tgtEl>
                                      </p:cBhvr>
                                    </p:animEffect>
                                    <p:anim calcmode="lin" valueType="num">
                                      <p:cBhvr additive="base">
                                        <p:cTn id="103" dur="700" fill="hold"/>
                                        <p:tgtEl>
                                          <p:spTgt spid="27"/>
                                        </p:tgtEl>
                                        <p:attrNameLst>
                                          <p:attrName>ppt_x</p:attrName>
                                        </p:attrNameLst>
                                      </p:cBhvr>
                                      <p:tavLst>
                                        <p:tav tm="0">
                                          <p:val>
                                            <p:strVal val="#ppt_x"/>
                                          </p:val>
                                        </p:tav>
                                        <p:tav tm="100000">
                                          <p:val>
                                            <p:strVal val="#ppt_x"/>
                                          </p:val>
                                        </p:tav>
                                      </p:tavLst>
                                    </p:anim>
                                    <p:anim calcmode="lin" valueType="num">
                                      <p:cBhvr additive="base">
                                        <p:cTn id="104" dur="700" fill="hold"/>
                                        <p:tgtEl>
                                          <p:spTgt spid="27"/>
                                        </p:tgtEl>
                                        <p:attrNameLst>
                                          <p:attrName>ppt_y</p:attrName>
                                        </p:attrNameLst>
                                      </p:cBhvr>
                                      <p:tavLst>
                                        <p:tav tm="0">
                                          <p:val>
                                            <p:strVal val="#ppt_y+.06"/>
                                          </p:val>
                                        </p:tav>
                                        <p:tav tm="100000">
                                          <p:val>
                                            <p:strVal val="#ppt_y"/>
                                          </p:val>
                                        </p:tav>
                                      </p:tavLst>
                                    </p:anim>
                                  </p:childTnLst>
                                </p:cTn>
                              </p:par>
                              <p:par>
                                <p:cTn id="105" presetID="53" presetClass="entr" presetSubtype="16" decel="100000" fill="hold" grpId="0" nodeType="withEffect">
                                  <p:stCondLst>
                                    <p:cond delay="127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400"/>
                                        <p:tgtEl>
                                          <p:spTgt spid="28"/>
                                        </p:tgtEl>
                                      </p:cBhvr>
                                    </p:animEffect>
                                    <p:anim calcmode="lin" valueType="num">
                                      <p:cBhvr additive="base">
                                        <p:cTn id="108" dur="650" fill="hold"/>
                                        <p:tgtEl>
                                          <p:spTgt spid="2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09" dur="650" fill="hold"/>
                                        <p:tgtEl>
                                          <p:spTgt spid="28"/>
                                        </p:tgtEl>
                                        <p:attrNameLst>
                                          <p:attrName>ppt_h</p:attrName>
                                        </p:attrNameLst>
                                      </p:cBhvr>
                                      <p:tavLst>
                                        <p:tav tm="0">
                                          <p:val>
                                            <p:strVal val="#ppt_h*0.6"/>
                                          </p:val>
                                        </p:tav>
                                        <p:tav tm="70000">
                                          <p:val>
                                            <p:strVal val="#ppt_h*1.06"/>
                                          </p:val>
                                        </p:tav>
                                        <p:tav tm="100000">
                                          <p:val>
                                            <p:strVal val="#ppt_h"/>
                                          </p:val>
                                        </p:tav>
                                      </p:tavLst>
                                    </p:anim>
                                  </p:childTnLst>
                                </p:cTn>
                              </p:par>
                              <p:par>
                                <p:cTn id="110" presetID="53" presetClass="entr" presetSubtype="16" decel="100000" fill="hold" grpId="0" nodeType="withEffect">
                                  <p:stCondLst>
                                    <p:cond delay="127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400"/>
                                        <p:tgtEl>
                                          <p:spTgt spid="29"/>
                                        </p:tgtEl>
                                      </p:cBhvr>
                                    </p:animEffect>
                                    <p:anim calcmode="lin" valueType="num">
                                      <p:cBhvr additive="base">
                                        <p:cTn id="113" dur="650" fill="hold"/>
                                        <p:tgtEl>
                                          <p:spTgt spid="2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14" dur="650" fill="hold"/>
                                        <p:tgtEl>
                                          <p:spTgt spid="29"/>
                                        </p:tgtEl>
                                        <p:attrNameLst>
                                          <p:attrName>ppt_h</p:attrName>
                                        </p:attrNameLst>
                                      </p:cBhvr>
                                      <p:tavLst>
                                        <p:tav tm="0">
                                          <p:val>
                                            <p:strVal val="#ppt_h*0.6"/>
                                          </p:val>
                                        </p:tav>
                                        <p:tav tm="70000">
                                          <p:val>
                                            <p:strVal val="#ppt_h*1.06"/>
                                          </p:val>
                                        </p:tav>
                                        <p:tav tm="100000">
                                          <p:val>
                                            <p:strVal val="#ppt_h"/>
                                          </p:val>
                                        </p:tav>
                                      </p:tavLst>
                                    </p:anim>
                                  </p:childTnLst>
                                </p:cTn>
                              </p:par>
                              <p:par>
                                <p:cTn id="115" presetID="53" presetClass="entr" presetSubtype="16" decel="100000" fill="hold" nodeType="withEffect">
                                  <p:stCondLst>
                                    <p:cond delay="127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400"/>
                                        <p:tgtEl>
                                          <p:spTgt spid="30"/>
                                        </p:tgtEl>
                                      </p:cBhvr>
                                    </p:animEffect>
                                    <p:anim calcmode="lin" valueType="num">
                                      <p:cBhvr additive="base">
                                        <p:cTn id="118" dur="650" fill="hold"/>
                                        <p:tgtEl>
                                          <p:spTgt spid="3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19" dur="650" fill="hold"/>
                                        <p:tgtEl>
                                          <p:spTgt spid="30"/>
                                        </p:tgtEl>
                                        <p:attrNameLst>
                                          <p:attrName>ppt_h</p:attrName>
                                        </p:attrNameLst>
                                      </p:cBhvr>
                                      <p:tavLst>
                                        <p:tav tm="0">
                                          <p:val>
                                            <p:strVal val="#ppt_h*0.6"/>
                                          </p:val>
                                        </p:tav>
                                        <p:tav tm="70000">
                                          <p:val>
                                            <p:strVal val="#ppt_h*1.06"/>
                                          </p:val>
                                        </p:tav>
                                        <p:tav tm="100000">
                                          <p:val>
                                            <p:strVal val="#ppt_h"/>
                                          </p:val>
                                        </p:tav>
                                      </p:tavLst>
                                    </p:anim>
                                  </p:childTnLst>
                                </p:cTn>
                              </p:par>
                              <p:par>
                                <p:cTn id="120" presetID="53" presetClass="entr" presetSubtype="16" decel="100000" fill="hold" grpId="0" nodeType="withEffect">
                                  <p:stCondLst>
                                    <p:cond delay="127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400"/>
                                        <p:tgtEl>
                                          <p:spTgt spid="31"/>
                                        </p:tgtEl>
                                      </p:cBhvr>
                                    </p:animEffect>
                                    <p:anim calcmode="lin" valueType="num">
                                      <p:cBhvr additive="base">
                                        <p:cTn id="123" dur="650" fill="hold"/>
                                        <p:tgtEl>
                                          <p:spTgt spid="3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24" dur="650" fill="hold"/>
                                        <p:tgtEl>
                                          <p:spTgt spid="31"/>
                                        </p:tgtEl>
                                        <p:attrNameLst>
                                          <p:attrName>ppt_h</p:attrName>
                                        </p:attrNameLst>
                                      </p:cBhvr>
                                      <p:tavLst>
                                        <p:tav tm="0">
                                          <p:val>
                                            <p:strVal val="#ppt_h*0.6"/>
                                          </p:val>
                                        </p:tav>
                                        <p:tav tm="70000">
                                          <p:val>
                                            <p:strVal val="#ppt_h*1.06"/>
                                          </p:val>
                                        </p:tav>
                                        <p:tav tm="100000">
                                          <p:val>
                                            <p:strVal val="#ppt_h"/>
                                          </p:val>
                                        </p:tav>
                                      </p:tavLst>
                                    </p:anim>
                                  </p:childTnLst>
                                </p:cTn>
                              </p:par>
                              <p:par>
                                <p:cTn id="125" presetID="10" presetClass="entr" presetSubtype="0" decel="100000" fill="hold" grpId="0" nodeType="withEffect">
                                  <p:stCondLst>
                                    <p:cond delay="1500"/>
                                  </p:stCondLst>
                                  <p:iterate type="wd">
                                    <p:tmPct val="7000"/>
                                  </p:iterate>
                                  <p:childTnLst>
                                    <p:set>
                                      <p:cBhvr>
                                        <p:cTn id="126" dur="1" fill="hold">
                                          <p:stCondLst>
                                            <p:cond delay="0"/>
                                          </p:stCondLst>
                                        </p:cTn>
                                        <p:tgtEl>
                                          <p:spTgt spid="32"/>
                                        </p:tgtEl>
                                        <p:attrNameLst>
                                          <p:attrName>style.visibility</p:attrName>
                                        </p:attrNameLst>
                                      </p:cBhvr>
                                      <p:to>
                                        <p:strVal val="visible"/>
                                      </p:to>
                                    </p:set>
                                    <p:animEffect transition="in" filter="fade">
                                      <p:cBhvr>
                                        <p:cTn id="127" dur="700"/>
                                        <p:tgtEl>
                                          <p:spTgt spid="32"/>
                                        </p:tgtEl>
                                      </p:cBhvr>
                                    </p:animEffect>
                                  </p:childTnLst>
                                </p:cTn>
                              </p:par>
                              <p:par>
                                <p:cTn id="128" presetID="42" presetClass="entr" presetSubtype="0" decel="100000" fill="hold" nodeType="withEffect">
                                  <p:stCondLst>
                                    <p:cond delay="1730"/>
                                  </p:stCondLst>
                                  <p:childTnLst>
                                    <p:set>
                                      <p:cBhvr>
                                        <p:cTn id="129" dur="1" fill="hold">
                                          <p:stCondLst>
                                            <p:cond delay="0"/>
                                          </p:stCondLst>
                                        </p:cTn>
                                        <p:tgtEl>
                                          <p:spTgt spid="33"/>
                                        </p:tgtEl>
                                        <p:attrNameLst>
                                          <p:attrName>style.visibility</p:attrName>
                                        </p:attrNameLst>
                                      </p:cBhvr>
                                      <p:to>
                                        <p:strVal val="visible"/>
                                      </p:to>
                                    </p:set>
                                    <p:animEffect transition="in" filter="fade">
                                      <p:cBhvr>
                                        <p:cTn id="130" dur="700"/>
                                        <p:tgtEl>
                                          <p:spTgt spid="33"/>
                                        </p:tgtEl>
                                      </p:cBhvr>
                                    </p:animEffect>
                                    <p:anim calcmode="lin" valueType="num">
                                      <p:cBhvr additive="base">
                                        <p:cTn id="131" dur="700" fill="hold"/>
                                        <p:tgtEl>
                                          <p:spTgt spid="33"/>
                                        </p:tgtEl>
                                        <p:attrNameLst>
                                          <p:attrName>ppt_x</p:attrName>
                                        </p:attrNameLst>
                                      </p:cBhvr>
                                      <p:tavLst>
                                        <p:tav tm="0">
                                          <p:val>
                                            <p:strVal val="#ppt_x"/>
                                          </p:val>
                                        </p:tav>
                                        <p:tav tm="100000">
                                          <p:val>
                                            <p:strVal val="#ppt_x"/>
                                          </p:val>
                                        </p:tav>
                                      </p:tavLst>
                                    </p:anim>
                                    <p:anim calcmode="lin" valueType="num">
                                      <p:cBhvr additive="base">
                                        <p:cTn id="132" dur="700" fill="hold"/>
                                        <p:tgtEl>
                                          <p:spTgt spid="33"/>
                                        </p:tgtEl>
                                        <p:attrNameLst>
                                          <p:attrName>ppt_y</p:attrName>
                                        </p:attrNameLst>
                                      </p:cBhvr>
                                      <p:tavLst>
                                        <p:tav tm="0">
                                          <p:val>
                                            <p:strVal val="#ppt_y+.06"/>
                                          </p:val>
                                        </p:tav>
                                        <p:tav tm="100000">
                                          <p:val>
                                            <p:strVal val="#ppt_y"/>
                                          </p:val>
                                        </p:tav>
                                      </p:tavLst>
                                    </p:anim>
                                  </p:childTnLst>
                                </p:cTn>
                              </p:par>
                              <p:par>
                                <p:cTn id="133" presetID="6" presetClass="emph" presetSubtype="0" repeatCount="indefinite" accel="50000" decel="50000" autoRev="1" fill="hold" nodeType="withEffect">
                                  <p:stCondLst>
                                    <p:cond delay="0"/>
                                  </p:stCondLst>
                                  <p:childTnLst>
                                    <p:animScale>
                                      <p:cBhvr>
                                        <p:cTn id="134" dur="3500" fill="hold"/>
                                        <p:tgtEl>
                                          <p:spTgt spid="2"/>
                                        </p:tgtEl>
                                      </p:cBhvr>
                                      <p:by x="106000" y="106000"/>
                                    </p:animScale>
                                  </p:childTnLst>
                                </p:cTn>
                              </p:par>
                              <p:par>
                                <p:cTn id="135" presetID="8" presetClass="emph" presetSubtype="0" repeatCount="indefinite" fill="hold" nodeType="withEffect">
                                  <p:stCondLst>
                                    <p:cond delay="0"/>
                                  </p:stCondLst>
                                  <p:childTnLst>
                                    <p:animRot by="21600000">
                                      <p:cBhvr>
                                        <p:cTn id="136" dur="30000" fill="hold"/>
                                        <p:tgtEl>
                                          <p:spTgt spid="3"/>
                                        </p:tgtEl>
                                        <p:attrNameLst>
                                          <p:attrName>r</p:attrName>
                                        </p:attrNameLst>
                                      </p:cBhvr>
                                    </p:animRot>
                                  </p:childTnLst>
                                </p:cTn>
                              </p:par>
                              <p:par>
                                <p:cTn id="137" presetID="0" presetClass="path" presetSubtype="0" repeatCount="indefinite" accel="50000" decel="50000" autoRev="1" fill="hold" nodeType="withEffect">
                                  <p:stCondLst>
                                    <p:cond delay="2730"/>
                                  </p:stCondLst>
                                  <p:childTnLst>
                                    <p:animMotion origin="layout" path="M 0 0 L 0 -0.018 E" pathEditMode="relative" ptsTypes="AA">
                                      <p:cBhvr>
                                        <p:cTn id="138" dur="1800" fill="hold"/>
                                        <p:tgtEl>
                                          <p:spTgt spid="3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4" grpId="0" animBg="1"/>
      <p:bldP spid="16" grpId="0" animBg="1"/>
      <p:bldP spid="17" grpId="0" animBg="1"/>
      <p:bldP spid="18" grpId="0" animBg="1"/>
      <p:bldP spid="19" grpId="0" animBg="1"/>
      <p:bldP spid="21" grpId="0" animBg="1"/>
      <p:bldP spid="22" grpId="0" animBg="1"/>
      <p:bldP spid="23" grpId="0" animBg="1"/>
      <p:bldP spid="24" grpId="0" animBg="1"/>
      <p:bldP spid="26" grpId="0" animBg="1"/>
      <p:bldP spid="27" grpId="0" animBg="1"/>
      <p:bldP spid="28" grpId="0" animBg="1"/>
      <p:bldP spid="29" grpId="0" animBg="1"/>
      <p:bldP spid="31" grpId="0" animBg="1"/>
      <p:bldP spid="3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orb~breathe"/>
          <p:cNvSpPr/>
          <p:nvPr/>
        </p:nvSpPr>
        <p:spPr>
          <a:xfrm>
            <a:off x="8183880" y="3840480"/>
            <a:ext cx="1645920" cy="1645920"/>
          </a:xfrm>
          <a:prstGeom prst="ellipse">
            <a:avLst/>
          </a:prstGeom>
          <a:solidFill>
            <a:srgbClr val="5AE1D2"/>
          </a:solidFill>
          <a:ln w="25400">
            <a:solidFill>
              <a:srgbClr val="000000"/>
            </a:solidFill>
            <a:prstDash val="solid"/>
          </a:ln>
        </p:spPr>
      </p:sp>
      <p:sp>
        <p:nvSpPr>
          <p:cNvPr id="3" name="!!tile~spin"/>
          <p:cNvSpPr/>
          <p:nvPr/>
        </p:nvSpPr>
        <p:spPr>
          <a:xfrm rot="900000">
            <a:off x="-457200" y="3931920"/>
            <a:ext cx="777240" cy="777240"/>
          </a:xfrm>
          <a:prstGeom prst="roundRect">
            <a:avLst>
              <a:gd name="adj" fmla="val 14118"/>
            </a:avLst>
          </a:prstGeom>
          <a:solidFill>
            <a:srgbClr val="E17E3F"/>
          </a:solidFill>
          <a:ln w="25400">
            <a:solidFill>
              <a:srgbClr val="000000"/>
            </a:solidFill>
            <a:prstDash val="solid"/>
          </a:ln>
        </p:spPr>
      </p:sp>
      <p:sp>
        <p:nvSpPr>
          <p:cNvPr id="4" name="!!hdr"/>
          <p:cNvSpPr/>
          <p:nvPr/>
        </p:nvSpPr>
        <p:spPr>
          <a:xfrm>
            <a:off x="3383280" y="502920"/>
            <a:ext cx="525780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3566160" y="548640"/>
            <a:ext cx="489204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ئامێری نەناسراو چۆن بپشکنم؟</a:t>
            </a:r>
            <a:endParaRPr lang="ku-Arab-IQ" sz="2600" dirty="0"/>
          </a:p>
        </p:txBody>
      </p:sp>
      <p:sp>
        <p:nvSpPr>
          <p:cNvPr id="6" name="!!kick"/>
          <p:cNvSpPr/>
          <p:nvPr/>
        </p:nvSpPr>
        <p:spPr>
          <a:xfrm>
            <a:off x="6958584" y="274320"/>
            <a:ext cx="1499616" cy="274320"/>
          </a:xfrm>
          <a:prstGeom prst="rect">
            <a:avLst/>
          </a:prstGeom>
          <a:solidFill>
            <a:srgbClr val="E17E3F"/>
          </a:solidFill>
          <a:ln w="19050">
            <a:solidFill>
              <a:srgbClr val="000000"/>
            </a:solidFill>
            <a:prstDash val="solid"/>
          </a:ln>
        </p:spPr>
      </p:sp>
      <p:sp>
        <p:nvSpPr>
          <p:cNvPr id="7" name="!!kickT"/>
          <p:cNvSpPr txBox="1"/>
          <p:nvPr/>
        </p:nvSpPr>
        <p:spPr>
          <a:xfrm>
            <a:off x="6958584" y="274320"/>
            <a:ext cx="1499616"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CHECK FIRST</a:t>
            </a:r>
            <a:endParaRPr lang="en-US" sz="1100" dirty="0"/>
          </a:p>
        </p:txBody>
      </p:sp>
      <p:sp>
        <p:nvSpPr>
          <p:cNvPr id="8" name="A03-zoom-229"/>
          <p:cNvSpPr/>
          <p:nvPr/>
        </p:nvSpPr>
        <p:spPr>
          <a:xfrm>
            <a:off x="6903720" y="1417320"/>
            <a:ext cx="1737360" cy="822960"/>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9" name="A03-zoom-230"/>
          <p:cNvSpPr txBox="1"/>
          <p:nvPr/>
        </p:nvSpPr>
        <p:spPr>
          <a:xfrm>
            <a:off x="6903720" y="1463040"/>
            <a:ext cx="1737360" cy="365760"/>
          </a:xfrm>
          <a:prstGeom prst="rect">
            <a:avLst/>
          </a:prstGeom>
          <a:noFill/>
          <a:ln/>
        </p:spPr>
        <p:txBody>
          <a:bodyPr wrap="square" lIns="0" tIns="0" rIns="0" bIns="0" rtlCol="0" anchor="ctr"/>
          <a:lstStyle/>
          <a:p>
            <a:pPr marL="0" indent="0" algn="ctr">
              <a:buNone/>
            </a:pPr>
            <a:r>
              <a:rPr lang="en-US" sz="1400" b="1" dirty="0">
                <a:solidFill>
                  <a:srgbClr val="E17E3F"/>
                </a:solidFill>
                <a:latin typeface="Courier New" pitchFamily="34" charset="0"/>
                <a:ea typeface="Courier New"/>
                <a:cs typeface="Courier New"/>
              </a:rPr>
              <a:t>Unknown</a:t>
            </a:r>
            <a:endParaRPr lang="en-US" sz="1400" dirty="0"/>
          </a:p>
        </p:txBody>
      </p:sp>
      <p:sp>
        <p:nvSpPr>
          <p:cNvPr id="10" name="A03-zoom-231"/>
          <p:cNvSpPr txBox="1"/>
          <p:nvPr/>
        </p:nvSpPr>
        <p:spPr>
          <a:xfrm>
            <a:off x="6903720" y="1810512"/>
            <a:ext cx="1737360" cy="320040"/>
          </a:xfrm>
          <a:prstGeom prst="rect">
            <a:avLst/>
          </a:prstGeom>
          <a:noFill/>
          <a:ln/>
        </p:spPr>
        <p:txBody>
          <a:bodyPr wrap="square" lIns="0" tIns="0" rIns="0" bIns="0" rtlCol="0" anchor="ctr"/>
          <a:lstStyle/>
          <a:p>
            <a:pPr marL="0" indent="0" algn="ctr">
              <a:buNone/>
            </a:pPr>
            <a:r>
              <a:rPr lang="en-US" sz="1000" b="1" dirty="0">
                <a:solidFill>
                  <a:srgbClr val="FFFFFF"/>
                </a:solidFill>
                <a:latin typeface="Courier New" pitchFamily="34" charset="0"/>
                <a:ea typeface="Courier New"/>
                <a:cs typeface="Courier New"/>
              </a:rPr>
              <a:t>D8:9B:3B:4F:22:AC</a:t>
            </a:r>
            <a:endParaRPr lang="en-US" sz="1000" dirty="0"/>
          </a:p>
        </p:txBody>
      </p:sp>
      <p:sp>
        <p:nvSpPr>
          <p:cNvPr id="11" name="A04-wipeR-232"/>
          <p:cNvSpPr/>
          <p:nvPr/>
        </p:nvSpPr>
        <p:spPr>
          <a:xfrm>
            <a:off x="6464808" y="1691640"/>
            <a:ext cx="384048" cy="274320"/>
          </a:xfrm>
          <a:prstGeom prst="leftArrow">
            <a:avLst/>
          </a:prstGeom>
          <a:solidFill>
            <a:srgbClr val="000000"/>
          </a:solidFill>
          <a:ln w="9525">
            <a:solidFill>
              <a:srgbClr val="000000"/>
            </a:solidFill>
            <a:prstDash val="solid"/>
          </a:ln>
        </p:spPr>
      </p:sp>
      <p:sp>
        <p:nvSpPr>
          <p:cNvPr id="12" name="A05-zoom-233"/>
          <p:cNvSpPr/>
          <p:nvPr/>
        </p:nvSpPr>
        <p:spPr>
          <a:xfrm>
            <a:off x="4434840" y="1325880"/>
            <a:ext cx="1965960" cy="1005840"/>
          </a:xfrm>
          <a:prstGeom prst="diamond">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13" name="A05-zoom-234"/>
          <p:cNvSpPr txBox="1"/>
          <p:nvPr/>
        </p:nvSpPr>
        <p:spPr>
          <a:xfrm>
            <a:off x="4709160" y="1517904"/>
            <a:ext cx="1417320" cy="365760"/>
          </a:xfrm>
          <a:prstGeom prst="rect">
            <a:avLst/>
          </a:prstGeom>
          <a:noFill/>
          <a:ln/>
        </p:spPr>
        <p:txBody>
          <a:bodyPr wrap="square" lIns="0" tIns="0" rIns="0" bIns="0" rtlCol="0" anchor="ctr"/>
          <a:lstStyle/>
          <a:p>
            <a:pPr marL="0" indent="0" algn="ctr" rtl="1">
              <a:buNone/>
            </a:pPr>
            <a:r>
              <a:rPr lang="ku-Arab-IQ" altLang="en-US" sz="1500" b="1" dirty="0">
                <a:solidFill>
                  <a:srgbClr val="000000"/>
                </a:solidFill>
                <a:latin typeface="Zain" pitchFamily="34" charset="0"/>
                <a:ea typeface="Zain"/>
                <a:cs typeface="Zain"/>
              </a:rPr>
              <a:t>MAC ی خۆتە؟</a:t>
            </a:r>
            <a:endParaRPr lang="ku-Arab-IQ" sz="1500" dirty="0"/>
          </a:p>
        </p:txBody>
      </p:sp>
      <p:sp>
        <p:nvSpPr>
          <p:cNvPr id="14" name="A05-zoom-235"/>
          <p:cNvSpPr txBox="1"/>
          <p:nvPr/>
        </p:nvSpPr>
        <p:spPr>
          <a:xfrm>
            <a:off x="4709160" y="1856232"/>
            <a:ext cx="141732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Courier New" pitchFamily="34" charset="0"/>
                <a:ea typeface="Courier New"/>
                <a:cs typeface="Courier New"/>
              </a:rPr>
              <a:t>بەراورد بکە</a:t>
            </a:r>
            <a:endParaRPr lang="en-US" sz="1000" dirty="0"/>
          </a:p>
        </p:txBody>
      </p:sp>
      <p:sp>
        <p:nvSpPr>
          <p:cNvPr id="15" name="A06-wipeR-236"/>
          <p:cNvSpPr/>
          <p:nvPr/>
        </p:nvSpPr>
        <p:spPr>
          <a:xfrm>
            <a:off x="3995928" y="1691640"/>
            <a:ext cx="384048" cy="274320"/>
          </a:xfrm>
          <a:prstGeom prst="leftArrow">
            <a:avLst/>
          </a:prstGeom>
          <a:solidFill>
            <a:srgbClr val="000000"/>
          </a:solidFill>
          <a:ln w="9525">
            <a:solidFill>
              <a:srgbClr val="000000"/>
            </a:solidFill>
            <a:prstDash val="solid"/>
          </a:ln>
        </p:spPr>
      </p:sp>
      <p:sp>
        <p:nvSpPr>
          <p:cNvPr id="16" name="A06-fade-237"/>
          <p:cNvSpPr txBox="1"/>
          <p:nvPr/>
        </p:nvSpPr>
        <p:spPr>
          <a:xfrm>
            <a:off x="3931920" y="1389888"/>
            <a:ext cx="512064" cy="256032"/>
          </a:xfrm>
          <a:prstGeom prst="rect">
            <a:avLst/>
          </a:prstGeom>
          <a:noFill/>
          <a:ln/>
        </p:spPr>
        <p:txBody>
          <a:bodyPr wrap="square" lIns="0" tIns="0" rIns="0" bIns="0" rtlCol="0" anchor="ctr"/>
          <a:lstStyle/>
          <a:p>
            <a:pPr marL="0" indent="0" algn="ctr" rtl="1">
              <a:buNone/>
            </a:pPr>
            <a:r>
              <a:rPr lang="ku-Arab-IQ" altLang="en-US" sz="1200" b="1" dirty="0">
                <a:solidFill>
                  <a:srgbClr val="000000"/>
                </a:solidFill>
                <a:latin typeface="Zain" pitchFamily="34" charset="0"/>
                <a:ea typeface="Zain"/>
                <a:cs typeface="Zain"/>
              </a:rPr>
              <a:t>بەڵێ</a:t>
            </a:r>
            <a:endParaRPr lang="ku-Arab-IQ" sz="1200" dirty="0"/>
          </a:p>
        </p:txBody>
      </p:sp>
      <p:sp>
        <p:nvSpPr>
          <p:cNvPr id="17" name="A07-zoom-238"/>
          <p:cNvSpPr/>
          <p:nvPr/>
        </p:nvSpPr>
        <p:spPr>
          <a:xfrm>
            <a:off x="548640" y="1389888"/>
            <a:ext cx="3383280" cy="868680"/>
          </a:xfrm>
          <a:prstGeom prst="rect">
            <a:avLst/>
          </a:prstGeom>
          <a:solidFill>
            <a:srgbClr val="E17E3F"/>
          </a:solidFill>
          <a:ln w="19050">
            <a:solidFill>
              <a:srgbClr val="000000"/>
            </a:solidFill>
            <a:prstDash val="solid"/>
          </a:ln>
          <a:effectLst>
            <a:outerShdw blurRad="101600" dist="50800" dir="2700000" algn="bl" rotWithShape="0">
              <a:srgbClr val="000000">
                <a:alpha val="100000"/>
              </a:srgbClr>
            </a:outerShdw>
          </a:effectLst>
        </p:spPr>
      </p:sp>
      <p:sp>
        <p:nvSpPr>
          <p:cNvPr id="18" name="A07-zoom-239"/>
          <p:cNvSpPr txBox="1"/>
          <p:nvPr/>
        </p:nvSpPr>
        <p:spPr>
          <a:xfrm>
            <a:off x="685800" y="1417320"/>
            <a:ext cx="3108960" cy="822960"/>
          </a:xfrm>
          <a:prstGeom prst="rect">
            <a:avLst/>
          </a:prstGeom>
          <a:noFill/>
          <a:ln/>
        </p:spPr>
        <p:txBody>
          <a:bodyPr wrap="square" lIns="0" tIns="0" rIns="0" bIns="0" rtlCol="0" anchor="ctr"/>
          <a:lstStyle/>
          <a:p>
            <a:pPr marL="0" indent="0" algn="r" rtl="1">
              <a:buNone/>
            </a:pPr>
            <a:r>
              <a:rPr lang="ku-Arab-IQ" altLang="en-US" sz="1400" b="1" dirty="0">
                <a:solidFill>
                  <a:srgbClr val="FFFFFF"/>
                </a:solidFill>
                <a:latin typeface="Zain" pitchFamily="34" charset="0"/>
                <a:ea typeface="Zain"/>
                <a:cs typeface="Zain"/>
              </a:rPr>
              <a:t>ئامێری خۆتە. بیهێڵەوە و ناوەکەی دیاری بکە.</a:t>
            </a:r>
            <a:endParaRPr lang="ku-Arab-IQ" sz="1400" dirty="0"/>
          </a:p>
        </p:txBody>
      </p:sp>
      <p:sp>
        <p:nvSpPr>
          <p:cNvPr id="19" name="A08-wipeR-240"/>
          <p:cNvSpPr/>
          <p:nvPr/>
        </p:nvSpPr>
        <p:spPr>
          <a:xfrm>
            <a:off x="5285232" y="2377440"/>
            <a:ext cx="274320" cy="329184"/>
          </a:xfrm>
          <a:prstGeom prst="downArrow">
            <a:avLst/>
          </a:prstGeom>
          <a:solidFill>
            <a:srgbClr val="000000"/>
          </a:solidFill>
          <a:ln w="9525">
            <a:solidFill>
              <a:srgbClr val="000000"/>
            </a:solidFill>
            <a:prstDash val="solid"/>
          </a:ln>
        </p:spPr>
      </p:sp>
      <p:sp>
        <p:nvSpPr>
          <p:cNvPr id="20" name="A08-fade-241"/>
          <p:cNvSpPr txBox="1"/>
          <p:nvPr/>
        </p:nvSpPr>
        <p:spPr>
          <a:xfrm>
            <a:off x="5577840" y="2414016"/>
            <a:ext cx="548640" cy="256032"/>
          </a:xfrm>
          <a:prstGeom prst="rect">
            <a:avLst/>
          </a:prstGeom>
          <a:noFill/>
          <a:ln/>
        </p:spPr>
        <p:txBody>
          <a:bodyPr wrap="square" lIns="0" tIns="0" rIns="0" bIns="0" rtlCol="0" anchor="ctr"/>
          <a:lstStyle/>
          <a:p>
            <a:pPr marL="0" indent="0" algn="ctr" rtl="1">
              <a:buNone/>
            </a:pPr>
            <a:r>
              <a:rPr lang="ku-Arab-IQ" altLang="en-US" sz="1200" b="1" dirty="0">
                <a:solidFill>
                  <a:srgbClr val="000000"/>
                </a:solidFill>
                <a:latin typeface="Zain" pitchFamily="34" charset="0"/>
                <a:ea typeface="Zain"/>
                <a:cs typeface="Zain"/>
              </a:rPr>
              <a:t>نەخێر</a:t>
            </a:r>
            <a:endParaRPr lang="ku-Arab-IQ" sz="1200" dirty="0"/>
          </a:p>
        </p:txBody>
      </p:sp>
      <p:sp>
        <p:nvSpPr>
          <p:cNvPr id="21" name="A09-zoom-242"/>
          <p:cNvSpPr/>
          <p:nvPr/>
        </p:nvSpPr>
        <p:spPr>
          <a:xfrm>
            <a:off x="4434840" y="2743200"/>
            <a:ext cx="1965960" cy="77724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2" name="A09-zoom-243"/>
          <p:cNvSpPr txBox="1"/>
          <p:nvPr/>
        </p:nvSpPr>
        <p:spPr>
          <a:xfrm>
            <a:off x="4434840" y="2788920"/>
            <a:ext cx="1965960" cy="365760"/>
          </a:xfrm>
          <a:prstGeom prst="rect">
            <a:avLst/>
          </a:prstGeom>
          <a:noFill/>
          <a:ln/>
        </p:spPr>
        <p:txBody>
          <a:bodyPr wrap="square" lIns="0" tIns="0" rIns="0" bIns="0" rtlCol="0" anchor="ctr"/>
          <a:lstStyle/>
          <a:p>
            <a:pPr marL="0" indent="0" algn="ctr">
              <a:buNone/>
            </a:pPr>
            <a:r>
              <a:rPr lang="en-US" sz="1600" b="1" dirty="0">
                <a:solidFill>
                  <a:srgbClr val="000000"/>
                </a:solidFill>
                <a:latin typeface="Zain" pitchFamily="34" charset="0"/>
                <a:ea typeface="Zain"/>
                <a:cs typeface="Zain"/>
              </a:rPr>
              <a:t>MAC بەراورد بکە</a:t>
            </a:r>
            <a:endParaRPr lang="en-US" sz="1600" dirty="0"/>
          </a:p>
        </p:txBody>
      </p:sp>
      <p:sp>
        <p:nvSpPr>
          <p:cNvPr id="23" name="A09-zoom-244"/>
          <p:cNvSpPr txBox="1"/>
          <p:nvPr/>
        </p:nvSpPr>
        <p:spPr>
          <a:xfrm>
            <a:off x="4434840" y="3136392"/>
            <a:ext cx="1965960" cy="292608"/>
          </a:xfrm>
          <a:prstGeom prst="rect">
            <a:avLst/>
          </a:prstGeom>
          <a:noFill/>
          <a:ln/>
        </p:spPr>
        <p:txBody>
          <a:bodyPr wrap="square" lIns="0" tIns="0" rIns="0" bIns="0" rtlCol="0" anchor="ctr"/>
          <a:lstStyle/>
          <a:p>
            <a:pPr marL="0" indent="0" algn="ctr">
              <a:buNone/>
            </a:pPr>
            <a:r>
              <a:rPr lang="en-US" sz="1000" b="1" dirty="0">
                <a:solidFill>
                  <a:srgbClr val="1F8C80"/>
                </a:solidFill>
                <a:latin typeface="Courier New" pitchFamily="34" charset="0"/>
                <a:ea typeface="Courier New"/>
                <a:cs typeface="Courier New"/>
              </a:rPr>
              <a:t>لە ئامێرەکانی خۆت</a:t>
            </a:r>
            <a:endParaRPr lang="en-US" sz="1000" dirty="0"/>
          </a:p>
        </p:txBody>
      </p:sp>
      <p:sp>
        <p:nvSpPr>
          <p:cNvPr id="24" name="A10-wipeR-245"/>
          <p:cNvSpPr/>
          <p:nvPr/>
        </p:nvSpPr>
        <p:spPr>
          <a:xfrm>
            <a:off x="3995928" y="2999232"/>
            <a:ext cx="384048" cy="274320"/>
          </a:xfrm>
          <a:prstGeom prst="leftArrow">
            <a:avLst/>
          </a:prstGeom>
          <a:solidFill>
            <a:srgbClr val="000000"/>
          </a:solidFill>
          <a:ln w="9525">
            <a:solidFill>
              <a:srgbClr val="000000"/>
            </a:solidFill>
            <a:prstDash val="solid"/>
          </a:ln>
        </p:spPr>
      </p:sp>
      <p:sp>
        <p:nvSpPr>
          <p:cNvPr id="25" name="A11-zoom-246"/>
          <p:cNvSpPr/>
          <p:nvPr/>
        </p:nvSpPr>
        <p:spPr>
          <a:xfrm>
            <a:off x="1965960" y="2633472"/>
            <a:ext cx="1965960" cy="960120"/>
          </a:xfrm>
          <a:prstGeom prst="diamond">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26" name="A11-zoom-247"/>
          <p:cNvSpPr txBox="1"/>
          <p:nvPr/>
        </p:nvSpPr>
        <p:spPr>
          <a:xfrm>
            <a:off x="2286000" y="2834640"/>
            <a:ext cx="1325880" cy="548640"/>
          </a:xfrm>
          <a:prstGeom prst="rect">
            <a:avLst/>
          </a:prstGeom>
          <a:noFill/>
          <a:ln/>
        </p:spPr>
        <p:txBody>
          <a:bodyPr wrap="square" lIns="0" tIns="0" rIns="0" bIns="0" rtlCol="0" anchor="ctr"/>
          <a:lstStyle/>
          <a:p>
            <a:pPr marL="0" indent="0" algn="ctr" rtl="1">
              <a:buNone/>
            </a:pPr>
            <a:r>
              <a:rPr lang="ku-Arab-IQ" altLang="en-US" sz="1300" b="1" dirty="0">
                <a:solidFill>
                  <a:srgbClr val="000000"/>
                </a:solidFill>
                <a:latin typeface="Zain" pitchFamily="34" charset="0"/>
                <a:ea typeface="Zain"/>
                <a:cs typeface="Zain"/>
              </a:rPr>
              <a:t>ئامێرەکە دەناسیتەوە؟</a:t>
            </a:r>
            <a:endParaRPr lang="ku-Arab-IQ" sz="1300" dirty="0"/>
          </a:p>
        </p:txBody>
      </p:sp>
      <p:sp>
        <p:nvSpPr>
          <p:cNvPr id="27" name="A12-wipeR-248"/>
          <p:cNvSpPr/>
          <p:nvPr/>
        </p:nvSpPr>
        <p:spPr>
          <a:xfrm>
            <a:off x="2948940" y="3593592"/>
            <a:ext cx="0" cy="292608"/>
          </a:xfrm>
          <a:prstGeom prst="line">
            <a:avLst/>
          </a:prstGeom>
          <a:noFill/>
          <a:ln w="19050">
            <a:solidFill>
              <a:srgbClr val="000000"/>
            </a:solidFill>
            <a:prstDash val="solid"/>
          </a:ln>
        </p:spPr>
      </p:sp>
      <p:sp>
        <p:nvSpPr>
          <p:cNvPr id="28" name="A12-wipeR-249"/>
          <p:cNvSpPr/>
          <p:nvPr/>
        </p:nvSpPr>
        <p:spPr>
          <a:xfrm>
            <a:off x="1298448" y="3113532"/>
            <a:ext cx="667512" cy="0"/>
          </a:xfrm>
          <a:prstGeom prst="line">
            <a:avLst/>
          </a:prstGeom>
          <a:noFill/>
          <a:ln w="19050">
            <a:solidFill>
              <a:srgbClr val="000000"/>
            </a:solidFill>
            <a:prstDash val="solid"/>
          </a:ln>
        </p:spPr>
      </p:sp>
      <p:sp>
        <p:nvSpPr>
          <p:cNvPr id="29" name="A12-wipeR-250"/>
          <p:cNvSpPr/>
          <p:nvPr/>
        </p:nvSpPr>
        <p:spPr>
          <a:xfrm>
            <a:off x="1298448" y="3113532"/>
            <a:ext cx="0" cy="768096"/>
          </a:xfrm>
          <a:prstGeom prst="line">
            <a:avLst/>
          </a:prstGeom>
          <a:noFill/>
          <a:ln w="19050">
            <a:solidFill>
              <a:srgbClr val="000000"/>
            </a:solidFill>
            <a:prstDash val="solid"/>
          </a:ln>
        </p:spPr>
      </p:sp>
      <p:sp>
        <p:nvSpPr>
          <p:cNvPr id="30" name="A12-fade-251"/>
          <p:cNvSpPr txBox="1"/>
          <p:nvPr/>
        </p:nvSpPr>
        <p:spPr>
          <a:xfrm>
            <a:off x="2990088" y="3611880"/>
            <a:ext cx="512064" cy="256032"/>
          </a:xfrm>
          <a:prstGeom prst="rect">
            <a:avLst/>
          </a:prstGeom>
          <a:noFill/>
          <a:ln/>
        </p:spPr>
        <p:txBody>
          <a:bodyPr wrap="square" lIns="0" tIns="0" rIns="0" bIns="0" rtlCol="0" anchor="ctr"/>
          <a:lstStyle/>
          <a:p>
            <a:pPr marL="0" indent="0" algn="ctr" rtl="1">
              <a:buNone/>
            </a:pPr>
            <a:r>
              <a:rPr lang="ku-Arab-IQ" altLang="en-US" sz="1200" b="1" dirty="0">
                <a:solidFill>
                  <a:srgbClr val="000000"/>
                </a:solidFill>
                <a:latin typeface="Zain" pitchFamily="34" charset="0"/>
                <a:ea typeface="Zain"/>
                <a:cs typeface="Zain"/>
              </a:rPr>
              <a:t>بەڵێ</a:t>
            </a:r>
            <a:endParaRPr lang="ku-Arab-IQ" sz="1200" dirty="0"/>
          </a:p>
        </p:txBody>
      </p:sp>
      <p:sp>
        <p:nvSpPr>
          <p:cNvPr id="31" name="A12-fade-252"/>
          <p:cNvSpPr txBox="1"/>
          <p:nvPr/>
        </p:nvSpPr>
        <p:spPr>
          <a:xfrm>
            <a:off x="685800" y="2834640"/>
            <a:ext cx="594360" cy="256032"/>
          </a:xfrm>
          <a:prstGeom prst="rect">
            <a:avLst/>
          </a:prstGeom>
          <a:noFill/>
          <a:ln/>
        </p:spPr>
        <p:txBody>
          <a:bodyPr wrap="square" lIns="0" tIns="0" rIns="0" bIns="0" rtlCol="0" anchor="ctr"/>
          <a:lstStyle/>
          <a:p>
            <a:pPr marL="0" indent="0" algn="ctr" rtl="1">
              <a:buNone/>
            </a:pPr>
            <a:r>
              <a:rPr lang="ku-Arab-IQ" altLang="en-US" sz="1200" b="1" dirty="0">
                <a:solidFill>
                  <a:srgbClr val="000000"/>
                </a:solidFill>
                <a:latin typeface="Zain" pitchFamily="34" charset="0"/>
                <a:ea typeface="Zain"/>
                <a:cs typeface="Zain"/>
              </a:rPr>
              <a:t>نەخێر</a:t>
            </a:r>
            <a:endParaRPr lang="ku-Arab-IQ" sz="1200" dirty="0"/>
          </a:p>
        </p:txBody>
      </p:sp>
      <p:sp>
        <p:nvSpPr>
          <p:cNvPr id="32" name="A13-zoom-253"/>
          <p:cNvSpPr/>
          <p:nvPr/>
        </p:nvSpPr>
        <p:spPr>
          <a:xfrm>
            <a:off x="2194560" y="3886200"/>
            <a:ext cx="1874520" cy="621792"/>
          </a:xfrm>
          <a:prstGeom prst="rect">
            <a:avLst/>
          </a:prstGeom>
          <a:solidFill>
            <a:srgbClr val="5AE1D2"/>
          </a:solidFill>
          <a:ln w="19050">
            <a:solidFill>
              <a:srgbClr val="000000"/>
            </a:solidFill>
            <a:prstDash val="solid"/>
          </a:ln>
          <a:effectLst>
            <a:outerShdw blurRad="101600" dist="50800" dir="2700000" algn="bl" rotWithShape="0">
              <a:srgbClr val="000000">
                <a:alpha val="100000"/>
              </a:srgbClr>
            </a:outerShdw>
          </a:effectLst>
        </p:spPr>
      </p:sp>
      <p:sp>
        <p:nvSpPr>
          <p:cNvPr id="33" name="A13-zoom-254"/>
          <p:cNvSpPr txBox="1"/>
          <p:nvPr/>
        </p:nvSpPr>
        <p:spPr>
          <a:xfrm>
            <a:off x="2240280" y="3886200"/>
            <a:ext cx="1783080" cy="621792"/>
          </a:xfrm>
          <a:prstGeom prst="rect">
            <a:avLst/>
          </a:prstGeom>
          <a:noFill/>
          <a:ln/>
        </p:spPr>
        <p:txBody>
          <a:bodyPr wrap="square" lIns="0" tIns="0" rIns="0" bIns="0" rtlCol="0" anchor="ctr"/>
          <a:lstStyle/>
          <a:p>
            <a:pPr marL="0" indent="0" algn="ctr" rtl="1">
              <a:buNone/>
            </a:pPr>
            <a:r>
              <a:rPr lang="ku-Arab-IQ" altLang="en-US" sz="1400" b="1" dirty="0">
                <a:solidFill>
                  <a:srgbClr val="000000"/>
                </a:solidFill>
                <a:latin typeface="Zain" pitchFamily="34" charset="0"/>
                <a:ea typeface="Zain"/>
                <a:cs typeface="Zain"/>
              </a:rPr>
              <a:t>ناوی لێ بنێ و بیهێڵەوە</a:t>
            </a:r>
            <a:endParaRPr lang="ku-Arab-IQ" sz="1400" dirty="0"/>
          </a:p>
        </p:txBody>
      </p:sp>
      <p:sp>
        <p:nvSpPr>
          <p:cNvPr id="34" name="A14-zoom-255"/>
          <p:cNvSpPr/>
          <p:nvPr/>
        </p:nvSpPr>
        <p:spPr>
          <a:xfrm>
            <a:off x="548640" y="3886200"/>
            <a:ext cx="1508760" cy="621792"/>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35" name="A14-zoom-256"/>
          <p:cNvSpPr txBox="1"/>
          <p:nvPr/>
        </p:nvSpPr>
        <p:spPr>
          <a:xfrm>
            <a:off x="548640" y="3886200"/>
            <a:ext cx="1508760" cy="621792"/>
          </a:xfrm>
          <a:prstGeom prst="rect">
            <a:avLst/>
          </a:prstGeom>
          <a:noFill/>
          <a:ln/>
        </p:spPr>
        <p:txBody>
          <a:bodyPr wrap="square" lIns="0" tIns="0" rIns="0" bIns="0" rtlCol="0" anchor="ctr"/>
          <a:lstStyle/>
          <a:p>
            <a:pPr marL="0" indent="0" algn="ctr" rtl="1">
              <a:buNone/>
            </a:pPr>
            <a:r>
              <a:rPr lang="ku-Arab-IQ" altLang="en-US" sz="1700" b="1" dirty="0">
                <a:solidFill>
                  <a:srgbClr val="E17E3F"/>
                </a:solidFill>
                <a:latin typeface="Zain" pitchFamily="34" charset="0"/>
                <a:ea typeface="Zain"/>
                <a:cs typeface="Zain"/>
              </a:rPr>
              <a:t>زیاتر بپشکنە</a:t>
            </a:r>
            <a:endParaRPr lang="ku-Arab-IQ" sz="1700" dirty="0"/>
          </a:p>
        </p:txBody>
      </p:sp>
      <p:pic>
        <p:nvPicPr>
          <p:cNvPr id="36" name="!!hand~pulse" descr="/private/tmp/claude-501/-Users-zanafaroqhado-Downloads-flkrdstudio-project-router-/c411b843-c293-473a-91be-03799a46def1/scratchpad/assets/image5.png"/>
          <p:cNvPicPr>
            <a:picLocks noChangeAspect="1"/>
          </p:cNvPicPr>
          <p:nvPr/>
        </p:nvPicPr>
        <p:blipFill>
          <a:blip r:embed="rId3"/>
          <a:stretch>
            <a:fillRect/>
          </a:stretch>
        </p:blipFill>
        <p:spPr>
          <a:xfrm>
            <a:off x="1810512" y="4297680"/>
            <a:ext cx="411480" cy="411480"/>
          </a:xfrm>
          <a:prstGeom prst="rect">
            <a:avLst/>
          </a:prstGeom>
        </p:spPr>
      </p:pic>
      <p:sp>
        <p:nvSpPr>
          <p:cNvPr id="37" name="A15-rise-257"/>
          <p:cNvSpPr/>
          <p:nvPr/>
        </p:nvSpPr>
        <p:spPr>
          <a:xfrm>
            <a:off x="6675120" y="2743200"/>
            <a:ext cx="1965960" cy="1764792"/>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38" name="A15-rise-258"/>
          <p:cNvSpPr/>
          <p:nvPr/>
        </p:nvSpPr>
        <p:spPr>
          <a:xfrm>
            <a:off x="6675120" y="2743200"/>
            <a:ext cx="1965960" cy="365760"/>
          </a:xfrm>
          <a:prstGeom prst="rect">
            <a:avLst/>
          </a:prstGeom>
          <a:solidFill>
            <a:srgbClr val="000000"/>
          </a:solidFill>
          <a:ln w="19050">
            <a:solidFill>
              <a:srgbClr val="000000"/>
            </a:solidFill>
            <a:prstDash val="solid"/>
          </a:ln>
        </p:spPr>
      </p:sp>
      <p:sp>
        <p:nvSpPr>
          <p:cNvPr id="39" name="A15-rise-259"/>
          <p:cNvSpPr txBox="1"/>
          <p:nvPr/>
        </p:nvSpPr>
        <p:spPr>
          <a:xfrm>
            <a:off x="6766560" y="2743200"/>
            <a:ext cx="1783080" cy="365760"/>
          </a:xfrm>
          <a:prstGeom prst="rect">
            <a:avLst/>
          </a:prstGeom>
          <a:noFill/>
          <a:ln/>
        </p:spPr>
        <p:txBody>
          <a:bodyPr wrap="square" lIns="0" tIns="0" rIns="0" bIns="0" rtlCol="0" anchor="ctr"/>
          <a:lstStyle/>
          <a:p>
            <a:pPr marL="0" indent="0" algn="r" rtl="1">
              <a:buNone/>
            </a:pPr>
            <a:r>
              <a:rPr lang="ku-Arab-IQ" altLang="en-US" sz="1400" b="1" dirty="0">
                <a:solidFill>
                  <a:srgbClr val="5AE1D2"/>
                </a:solidFill>
                <a:latin typeface="Zain" pitchFamily="34" charset="0"/>
                <a:ea typeface="Zain"/>
                <a:cs typeface="Zain"/>
              </a:rPr>
              <a:t>بە پەلە بڕیار مەدە</a:t>
            </a:r>
            <a:endParaRPr lang="ku-Arab-IQ" sz="1400" dirty="0"/>
          </a:p>
        </p:txBody>
      </p:sp>
      <p:sp>
        <p:nvSpPr>
          <p:cNvPr id="40" name="A16-fade-260"/>
          <p:cNvSpPr txBox="1"/>
          <p:nvPr/>
        </p:nvSpPr>
        <p:spPr>
          <a:xfrm>
            <a:off x="6784848" y="3200400"/>
            <a:ext cx="1737360" cy="1234440"/>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لە خاوەنی مۆبایل، تیڤی و ئامێرەکانی ماڵەوە بپرسە</a:t>
            </a:r>
            <a:endParaRPr lang="ku-Arab-IQ" sz="1400" dirty="0"/>
          </a:p>
        </p:txBody>
      </p:sp>
      <p:sp>
        <p:nvSpPr>
          <p:cNvPr id="41"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10</a:t>
            </a:r>
            <a:endParaRPr lang="en-US" sz="6400" dirty="0"/>
          </a:p>
        </p:txBody>
      </p:sp>
      <p:sp>
        <p:nvSpPr>
          <p:cNvPr id="42"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43" name="!!prog"/>
          <p:cNvSpPr/>
          <p:nvPr/>
        </p:nvSpPr>
        <p:spPr>
          <a:xfrm>
            <a:off x="5989320" y="4837176"/>
            <a:ext cx="621792" cy="128016"/>
          </a:xfrm>
          <a:prstGeom prst="roundRect">
            <a:avLst>
              <a:gd name="adj" fmla="val 50000"/>
            </a:avLst>
          </a:prstGeom>
          <a:solidFill>
            <a:srgbClr val="5AE1D2"/>
          </a:solidFill>
          <a:ln w="12700">
            <a:solidFill>
              <a:srgbClr val="000000"/>
            </a:solidFill>
            <a:prstDash val="solid"/>
          </a:ln>
        </p:spPr>
      </p:sp>
      <p:sp>
        <p:nvSpPr>
          <p:cNvPr id="44"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45"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10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22" presetClass="entr" presetSubtype="2" decel="100000" fill="hold" grpId="0" nodeType="withEffect">
                                  <p:stCondLst>
                                    <p:cond delay="565"/>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800"/>
                                        <p:tgtEl>
                                          <p:spTgt spid="11"/>
                                        </p:tgtEl>
                                      </p:cBhvr>
                                    </p:animEffect>
                                  </p:childTnLst>
                                </p:cTn>
                              </p:par>
                              <p:par>
                                <p:cTn id="23" presetID="53" presetClass="entr" presetSubtype="16" decel="100000" fill="hold" grpId="0" nodeType="withEffect">
                                  <p:stCondLst>
                                    <p:cond delay="78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400"/>
                                        <p:tgtEl>
                                          <p:spTgt spid="12"/>
                                        </p:tgtEl>
                                      </p:cBhvr>
                                    </p:animEffect>
                                    <p:anim calcmode="lin" valueType="num">
                                      <p:cBhvr additive="base">
                                        <p:cTn id="26"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7"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28" presetID="53" presetClass="entr" presetSubtype="16" decel="100000" fill="hold" grpId="0" nodeType="withEffect">
                                  <p:stCondLst>
                                    <p:cond delay="78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400"/>
                                        <p:tgtEl>
                                          <p:spTgt spid="13"/>
                                        </p:tgtEl>
                                      </p:cBhvr>
                                    </p:animEffect>
                                    <p:anim calcmode="lin" valueType="num">
                                      <p:cBhvr additive="base">
                                        <p:cTn id="31"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2"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3" presetID="53" presetClass="entr" presetSubtype="16" decel="100000" fill="hold" grpId="0" nodeType="withEffect">
                                  <p:stCondLst>
                                    <p:cond delay="78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400"/>
                                        <p:tgtEl>
                                          <p:spTgt spid="14"/>
                                        </p:tgtEl>
                                      </p:cBhvr>
                                    </p:animEffect>
                                    <p:anim calcmode="lin" valueType="num">
                                      <p:cBhvr additive="base">
                                        <p:cTn id="36" dur="650" fill="hold"/>
                                        <p:tgtEl>
                                          <p:spTgt spid="1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7" dur="650" fill="hold"/>
                                        <p:tgtEl>
                                          <p:spTgt spid="14"/>
                                        </p:tgtEl>
                                        <p:attrNameLst>
                                          <p:attrName>ppt_h</p:attrName>
                                        </p:attrNameLst>
                                      </p:cBhvr>
                                      <p:tavLst>
                                        <p:tav tm="0">
                                          <p:val>
                                            <p:strVal val="#ppt_h*0.6"/>
                                          </p:val>
                                        </p:tav>
                                        <p:tav tm="70000">
                                          <p:val>
                                            <p:strVal val="#ppt_h*1.06"/>
                                          </p:val>
                                        </p:tav>
                                        <p:tav tm="100000">
                                          <p:val>
                                            <p:strVal val="#ppt_h"/>
                                          </p:val>
                                        </p:tav>
                                      </p:tavLst>
                                    </p:anim>
                                  </p:childTnLst>
                                </p:cTn>
                              </p:par>
                              <p:par>
                                <p:cTn id="38" presetID="22" presetClass="entr" presetSubtype="2" decel="100000" fill="hold" grpId="0" nodeType="withEffect">
                                  <p:stCondLst>
                                    <p:cond delay="995"/>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800"/>
                                        <p:tgtEl>
                                          <p:spTgt spid="15"/>
                                        </p:tgtEl>
                                      </p:cBhvr>
                                    </p:animEffect>
                                  </p:childTnLst>
                                </p:cTn>
                              </p:par>
                              <p:par>
                                <p:cTn id="41" presetID="10" presetClass="entr" presetSubtype="0" decel="100000" fill="hold" grpId="0" nodeType="withEffect">
                                  <p:stCondLst>
                                    <p:cond delay="995"/>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700"/>
                                        <p:tgtEl>
                                          <p:spTgt spid="16"/>
                                        </p:tgtEl>
                                      </p:cBhvr>
                                    </p:animEffect>
                                  </p:childTnLst>
                                </p:cTn>
                              </p:par>
                              <p:par>
                                <p:cTn id="44" presetID="53" presetClass="entr" presetSubtype="16" decel="100000" fill="hold" grpId="0" nodeType="withEffect">
                                  <p:stCondLst>
                                    <p:cond delay="121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400"/>
                                        <p:tgtEl>
                                          <p:spTgt spid="17"/>
                                        </p:tgtEl>
                                      </p:cBhvr>
                                    </p:animEffect>
                                    <p:anim calcmode="lin" valueType="num">
                                      <p:cBhvr additive="base">
                                        <p:cTn id="47" dur="650" fill="hold"/>
                                        <p:tgtEl>
                                          <p:spTgt spid="1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8" dur="650" fill="hold"/>
                                        <p:tgtEl>
                                          <p:spTgt spid="17"/>
                                        </p:tgtEl>
                                        <p:attrNameLst>
                                          <p:attrName>ppt_h</p:attrName>
                                        </p:attrNameLst>
                                      </p:cBhvr>
                                      <p:tavLst>
                                        <p:tav tm="0">
                                          <p:val>
                                            <p:strVal val="#ppt_h*0.6"/>
                                          </p:val>
                                        </p:tav>
                                        <p:tav tm="70000">
                                          <p:val>
                                            <p:strVal val="#ppt_h*1.06"/>
                                          </p:val>
                                        </p:tav>
                                        <p:tav tm="100000">
                                          <p:val>
                                            <p:strVal val="#ppt_h"/>
                                          </p:val>
                                        </p:tav>
                                      </p:tavLst>
                                    </p:anim>
                                  </p:childTnLst>
                                </p:cTn>
                              </p:par>
                              <p:par>
                                <p:cTn id="49" presetID="53" presetClass="entr" presetSubtype="16" decel="100000" fill="hold" grpId="0" nodeType="withEffect">
                                  <p:stCondLst>
                                    <p:cond delay="121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00"/>
                                        <p:tgtEl>
                                          <p:spTgt spid="18"/>
                                        </p:tgtEl>
                                      </p:cBhvr>
                                    </p:animEffect>
                                    <p:anim calcmode="lin" valueType="num">
                                      <p:cBhvr additive="base">
                                        <p:cTn id="52" dur="650" fill="hold"/>
                                        <p:tgtEl>
                                          <p:spTgt spid="1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3" dur="650" fill="hold"/>
                                        <p:tgtEl>
                                          <p:spTgt spid="18"/>
                                        </p:tgtEl>
                                        <p:attrNameLst>
                                          <p:attrName>ppt_h</p:attrName>
                                        </p:attrNameLst>
                                      </p:cBhvr>
                                      <p:tavLst>
                                        <p:tav tm="0">
                                          <p:val>
                                            <p:strVal val="#ppt_h*0.6"/>
                                          </p:val>
                                        </p:tav>
                                        <p:tav tm="70000">
                                          <p:val>
                                            <p:strVal val="#ppt_h*1.06"/>
                                          </p:val>
                                        </p:tav>
                                        <p:tav tm="100000">
                                          <p:val>
                                            <p:strVal val="#ppt_h"/>
                                          </p:val>
                                        </p:tav>
                                      </p:tavLst>
                                    </p:anim>
                                  </p:childTnLst>
                                </p:cTn>
                              </p:par>
                              <p:par>
                                <p:cTn id="54" presetID="22" presetClass="entr" presetSubtype="2" decel="100000" fill="hold" grpId="0" nodeType="withEffect">
                                  <p:stCondLst>
                                    <p:cond delay="1425"/>
                                  </p:stCondLst>
                                  <p:childTnLst>
                                    <p:set>
                                      <p:cBhvr>
                                        <p:cTn id="55" dur="1" fill="hold">
                                          <p:stCondLst>
                                            <p:cond delay="0"/>
                                          </p:stCondLst>
                                        </p:cTn>
                                        <p:tgtEl>
                                          <p:spTgt spid="19"/>
                                        </p:tgtEl>
                                        <p:attrNameLst>
                                          <p:attrName>style.visibility</p:attrName>
                                        </p:attrNameLst>
                                      </p:cBhvr>
                                      <p:to>
                                        <p:strVal val="visible"/>
                                      </p:to>
                                    </p:set>
                                    <p:animEffect transition="in" filter="wipe(right)">
                                      <p:cBhvr>
                                        <p:cTn id="56" dur="800"/>
                                        <p:tgtEl>
                                          <p:spTgt spid="19"/>
                                        </p:tgtEl>
                                      </p:cBhvr>
                                    </p:animEffect>
                                  </p:childTnLst>
                                </p:cTn>
                              </p:par>
                              <p:par>
                                <p:cTn id="57" presetID="10" presetClass="entr" presetSubtype="0" decel="100000" fill="hold" grpId="0" nodeType="withEffect">
                                  <p:stCondLst>
                                    <p:cond delay="1425"/>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700"/>
                                        <p:tgtEl>
                                          <p:spTgt spid="20"/>
                                        </p:tgtEl>
                                      </p:cBhvr>
                                    </p:animEffect>
                                  </p:childTnLst>
                                </p:cTn>
                              </p:par>
                              <p:par>
                                <p:cTn id="60" presetID="53" presetClass="entr" presetSubtype="16" decel="100000" fill="hold" grpId="0" nodeType="withEffect">
                                  <p:stCondLst>
                                    <p:cond delay="164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400"/>
                                        <p:tgtEl>
                                          <p:spTgt spid="21"/>
                                        </p:tgtEl>
                                      </p:cBhvr>
                                    </p:animEffect>
                                    <p:anim calcmode="lin" valueType="num">
                                      <p:cBhvr additive="base">
                                        <p:cTn id="63" dur="650" fill="hold"/>
                                        <p:tgtEl>
                                          <p:spTgt spid="2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4" dur="650" fill="hold"/>
                                        <p:tgtEl>
                                          <p:spTgt spid="21"/>
                                        </p:tgtEl>
                                        <p:attrNameLst>
                                          <p:attrName>ppt_h</p:attrName>
                                        </p:attrNameLst>
                                      </p:cBhvr>
                                      <p:tavLst>
                                        <p:tav tm="0">
                                          <p:val>
                                            <p:strVal val="#ppt_h*0.6"/>
                                          </p:val>
                                        </p:tav>
                                        <p:tav tm="70000">
                                          <p:val>
                                            <p:strVal val="#ppt_h*1.06"/>
                                          </p:val>
                                        </p:tav>
                                        <p:tav tm="100000">
                                          <p:val>
                                            <p:strVal val="#ppt_h"/>
                                          </p:val>
                                        </p:tav>
                                      </p:tavLst>
                                    </p:anim>
                                  </p:childTnLst>
                                </p:cTn>
                              </p:par>
                              <p:par>
                                <p:cTn id="65" presetID="53" presetClass="entr" presetSubtype="16" decel="100000" fill="hold" grpId="0" nodeType="withEffect">
                                  <p:stCondLst>
                                    <p:cond delay="164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400"/>
                                        <p:tgtEl>
                                          <p:spTgt spid="22"/>
                                        </p:tgtEl>
                                      </p:cBhvr>
                                    </p:animEffect>
                                    <p:anim calcmode="lin" valueType="num">
                                      <p:cBhvr additive="base">
                                        <p:cTn id="68" dur="650" fill="hold"/>
                                        <p:tgtEl>
                                          <p:spTgt spid="2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9" dur="650" fill="hold"/>
                                        <p:tgtEl>
                                          <p:spTgt spid="22"/>
                                        </p:tgtEl>
                                        <p:attrNameLst>
                                          <p:attrName>ppt_h</p:attrName>
                                        </p:attrNameLst>
                                      </p:cBhvr>
                                      <p:tavLst>
                                        <p:tav tm="0">
                                          <p:val>
                                            <p:strVal val="#ppt_h*0.6"/>
                                          </p:val>
                                        </p:tav>
                                        <p:tav tm="70000">
                                          <p:val>
                                            <p:strVal val="#ppt_h*1.06"/>
                                          </p:val>
                                        </p:tav>
                                        <p:tav tm="100000">
                                          <p:val>
                                            <p:strVal val="#ppt_h"/>
                                          </p:val>
                                        </p:tav>
                                      </p:tavLst>
                                    </p:anim>
                                  </p:childTnLst>
                                </p:cTn>
                              </p:par>
                              <p:par>
                                <p:cTn id="70" presetID="53" presetClass="entr" presetSubtype="16" decel="100000" fill="hold" grpId="0" nodeType="withEffect">
                                  <p:stCondLst>
                                    <p:cond delay="164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400"/>
                                        <p:tgtEl>
                                          <p:spTgt spid="23"/>
                                        </p:tgtEl>
                                      </p:cBhvr>
                                    </p:animEffect>
                                    <p:anim calcmode="lin" valueType="num">
                                      <p:cBhvr additive="base">
                                        <p:cTn id="73" dur="650" fill="hold"/>
                                        <p:tgtEl>
                                          <p:spTgt spid="2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4" dur="650" fill="hold"/>
                                        <p:tgtEl>
                                          <p:spTgt spid="23"/>
                                        </p:tgtEl>
                                        <p:attrNameLst>
                                          <p:attrName>ppt_h</p:attrName>
                                        </p:attrNameLst>
                                      </p:cBhvr>
                                      <p:tavLst>
                                        <p:tav tm="0">
                                          <p:val>
                                            <p:strVal val="#ppt_h*0.6"/>
                                          </p:val>
                                        </p:tav>
                                        <p:tav tm="70000">
                                          <p:val>
                                            <p:strVal val="#ppt_h*1.06"/>
                                          </p:val>
                                        </p:tav>
                                        <p:tav tm="100000">
                                          <p:val>
                                            <p:strVal val="#ppt_h"/>
                                          </p:val>
                                        </p:tav>
                                      </p:tavLst>
                                    </p:anim>
                                  </p:childTnLst>
                                </p:cTn>
                              </p:par>
                              <p:par>
                                <p:cTn id="75" presetID="22" presetClass="entr" presetSubtype="2" decel="100000" fill="hold" grpId="0" nodeType="withEffect">
                                  <p:stCondLst>
                                    <p:cond delay="1855"/>
                                  </p:stCondLst>
                                  <p:childTnLst>
                                    <p:set>
                                      <p:cBhvr>
                                        <p:cTn id="76" dur="1" fill="hold">
                                          <p:stCondLst>
                                            <p:cond delay="0"/>
                                          </p:stCondLst>
                                        </p:cTn>
                                        <p:tgtEl>
                                          <p:spTgt spid="24"/>
                                        </p:tgtEl>
                                        <p:attrNameLst>
                                          <p:attrName>style.visibility</p:attrName>
                                        </p:attrNameLst>
                                      </p:cBhvr>
                                      <p:to>
                                        <p:strVal val="visible"/>
                                      </p:to>
                                    </p:set>
                                    <p:animEffect transition="in" filter="wipe(right)">
                                      <p:cBhvr>
                                        <p:cTn id="77" dur="800"/>
                                        <p:tgtEl>
                                          <p:spTgt spid="24"/>
                                        </p:tgtEl>
                                      </p:cBhvr>
                                    </p:animEffect>
                                  </p:childTnLst>
                                </p:cTn>
                              </p:par>
                              <p:par>
                                <p:cTn id="78" presetID="53" presetClass="entr" presetSubtype="16" decel="100000" fill="hold" grpId="0" nodeType="withEffect">
                                  <p:stCondLst>
                                    <p:cond delay="207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400"/>
                                        <p:tgtEl>
                                          <p:spTgt spid="25"/>
                                        </p:tgtEl>
                                      </p:cBhvr>
                                    </p:animEffect>
                                    <p:anim calcmode="lin" valueType="num">
                                      <p:cBhvr additive="base">
                                        <p:cTn id="81" dur="650" fill="hold"/>
                                        <p:tgtEl>
                                          <p:spTgt spid="2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2" dur="650" fill="hold"/>
                                        <p:tgtEl>
                                          <p:spTgt spid="25"/>
                                        </p:tgtEl>
                                        <p:attrNameLst>
                                          <p:attrName>ppt_h</p:attrName>
                                        </p:attrNameLst>
                                      </p:cBhvr>
                                      <p:tavLst>
                                        <p:tav tm="0">
                                          <p:val>
                                            <p:strVal val="#ppt_h*0.6"/>
                                          </p:val>
                                        </p:tav>
                                        <p:tav tm="70000">
                                          <p:val>
                                            <p:strVal val="#ppt_h*1.06"/>
                                          </p:val>
                                        </p:tav>
                                        <p:tav tm="100000">
                                          <p:val>
                                            <p:strVal val="#ppt_h"/>
                                          </p:val>
                                        </p:tav>
                                      </p:tavLst>
                                    </p:anim>
                                  </p:childTnLst>
                                </p:cTn>
                              </p:par>
                              <p:par>
                                <p:cTn id="83" presetID="53" presetClass="entr" presetSubtype="16" decel="100000" fill="hold" grpId="0" nodeType="withEffect">
                                  <p:stCondLst>
                                    <p:cond delay="207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400"/>
                                        <p:tgtEl>
                                          <p:spTgt spid="26"/>
                                        </p:tgtEl>
                                      </p:cBhvr>
                                    </p:animEffect>
                                    <p:anim calcmode="lin" valueType="num">
                                      <p:cBhvr additive="base">
                                        <p:cTn id="86" dur="650" fill="hold"/>
                                        <p:tgtEl>
                                          <p:spTgt spid="2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7" dur="650" fill="hold"/>
                                        <p:tgtEl>
                                          <p:spTgt spid="26"/>
                                        </p:tgtEl>
                                        <p:attrNameLst>
                                          <p:attrName>ppt_h</p:attrName>
                                        </p:attrNameLst>
                                      </p:cBhvr>
                                      <p:tavLst>
                                        <p:tav tm="0">
                                          <p:val>
                                            <p:strVal val="#ppt_h*0.6"/>
                                          </p:val>
                                        </p:tav>
                                        <p:tav tm="70000">
                                          <p:val>
                                            <p:strVal val="#ppt_h*1.06"/>
                                          </p:val>
                                        </p:tav>
                                        <p:tav tm="100000">
                                          <p:val>
                                            <p:strVal val="#ppt_h"/>
                                          </p:val>
                                        </p:tav>
                                      </p:tavLst>
                                    </p:anim>
                                  </p:childTnLst>
                                </p:cTn>
                              </p:par>
                              <p:par>
                                <p:cTn id="88" presetID="22" presetClass="entr" presetSubtype="2" decel="100000" fill="hold" grpId="0" nodeType="withEffect">
                                  <p:stCondLst>
                                    <p:cond delay="2285"/>
                                  </p:stCondLst>
                                  <p:childTnLst>
                                    <p:set>
                                      <p:cBhvr>
                                        <p:cTn id="89" dur="1" fill="hold">
                                          <p:stCondLst>
                                            <p:cond delay="0"/>
                                          </p:stCondLst>
                                        </p:cTn>
                                        <p:tgtEl>
                                          <p:spTgt spid="27"/>
                                        </p:tgtEl>
                                        <p:attrNameLst>
                                          <p:attrName>style.visibility</p:attrName>
                                        </p:attrNameLst>
                                      </p:cBhvr>
                                      <p:to>
                                        <p:strVal val="visible"/>
                                      </p:to>
                                    </p:set>
                                    <p:animEffect transition="in" filter="wipe(right)">
                                      <p:cBhvr>
                                        <p:cTn id="90" dur="800"/>
                                        <p:tgtEl>
                                          <p:spTgt spid="27"/>
                                        </p:tgtEl>
                                      </p:cBhvr>
                                    </p:animEffect>
                                  </p:childTnLst>
                                </p:cTn>
                              </p:par>
                              <p:par>
                                <p:cTn id="91" presetID="22" presetClass="entr" presetSubtype="2" decel="100000" fill="hold" grpId="0" nodeType="withEffect">
                                  <p:stCondLst>
                                    <p:cond delay="2285"/>
                                  </p:stCondLst>
                                  <p:childTnLst>
                                    <p:set>
                                      <p:cBhvr>
                                        <p:cTn id="92" dur="1" fill="hold">
                                          <p:stCondLst>
                                            <p:cond delay="0"/>
                                          </p:stCondLst>
                                        </p:cTn>
                                        <p:tgtEl>
                                          <p:spTgt spid="28"/>
                                        </p:tgtEl>
                                        <p:attrNameLst>
                                          <p:attrName>style.visibility</p:attrName>
                                        </p:attrNameLst>
                                      </p:cBhvr>
                                      <p:to>
                                        <p:strVal val="visible"/>
                                      </p:to>
                                    </p:set>
                                    <p:animEffect transition="in" filter="wipe(right)">
                                      <p:cBhvr>
                                        <p:cTn id="93" dur="800"/>
                                        <p:tgtEl>
                                          <p:spTgt spid="28"/>
                                        </p:tgtEl>
                                      </p:cBhvr>
                                    </p:animEffect>
                                  </p:childTnLst>
                                </p:cTn>
                              </p:par>
                              <p:par>
                                <p:cTn id="94" presetID="22" presetClass="entr" presetSubtype="2" decel="100000" fill="hold" grpId="0" nodeType="withEffect">
                                  <p:stCondLst>
                                    <p:cond delay="2285"/>
                                  </p:stCondLst>
                                  <p:childTnLst>
                                    <p:set>
                                      <p:cBhvr>
                                        <p:cTn id="95" dur="1" fill="hold">
                                          <p:stCondLst>
                                            <p:cond delay="0"/>
                                          </p:stCondLst>
                                        </p:cTn>
                                        <p:tgtEl>
                                          <p:spTgt spid="29"/>
                                        </p:tgtEl>
                                        <p:attrNameLst>
                                          <p:attrName>style.visibility</p:attrName>
                                        </p:attrNameLst>
                                      </p:cBhvr>
                                      <p:to>
                                        <p:strVal val="visible"/>
                                      </p:to>
                                    </p:set>
                                    <p:animEffect transition="in" filter="wipe(right)">
                                      <p:cBhvr>
                                        <p:cTn id="96" dur="800"/>
                                        <p:tgtEl>
                                          <p:spTgt spid="29"/>
                                        </p:tgtEl>
                                      </p:cBhvr>
                                    </p:animEffect>
                                  </p:childTnLst>
                                </p:cTn>
                              </p:par>
                              <p:par>
                                <p:cTn id="97" presetID="10" presetClass="entr" presetSubtype="0" decel="100000" fill="hold" grpId="0" nodeType="withEffect">
                                  <p:stCondLst>
                                    <p:cond delay="2285"/>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700"/>
                                        <p:tgtEl>
                                          <p:spTgt spid="30"/>
                                        </p:tgtEl>
                                      </p:cBhvr>
                                    </p:animEffect>
                                  </p:childTnLst>
                                </p:cTn>
                              </p:par>
                              <p:par>
                                <p:cTn id="100" presetID="10" presetClass="entr" presetSubtype="0" decel="100000" fill="hold" grpId="0" nodeType="withEffect">
                                  <p:stCondLst>
                                    <p:cond delay="2285"/>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700"/>
                                        <p:tgtEl>
                                          <p:spTgt spid="31"/>
                                        </p:tgtEl>
                                      </p:cBhvr>
                                    </p:animEffect>
                                  </p:childTnLst>
                                </p:cTn>
                              </p:par>
                              <p:par>
                                <p:cTn id="103" presetID="53" presetClass="entr" presetSubtype="16" decel="100000" fill="hold" grpId="0" nodeType="withEffect">
                                  <p:stCondLst>
                                    <p:cond delay="2500"/>
                                  </p:stCondLst>
                                  <p:childTnLst>
                                    <p:set>
                                      <p:cBhvr>
                                        <p:cTn id="104" dur="1" fill="hold">
                                          <p:stCondLst>
                                            <p:cond delay="0"/>
                                          </p:stCondLst>
                                        </p:cTn>
                                        <p:tgtEl>
                                          <p:spTgt spid="32"/>
                                        </p:tgtEl>
                                        <p:attrNameLst>
                                          <p:attrName>style.visibility</p:attrName>
                                        </p:attrNameLst>
                                      </p:cBhvr>
                                      <p:to>
                                        <p:strVal val="visible"/>
                                      </p:to>
                                    </p:set>
                                    <p:animEffect transition="in" filter="fade">
                                      <p:cBhvr>
                                        <p:cTn id="105" dur="400"/>
                                        <p:tgtEl>
                                          <p:spTgt spid="32"/>
                                        </p:tgtEl>
                                      </p:cBhvr>
                                    </p:animEffect>
                                    <p:anim calcmode="lin" valueType="num">
                                      <p:cBhvr additive="base">
                                        <p:cTn id="106" dur="650" fill="hold"/>
                                        <p:tgtEl>
                                          <p:spTgt spid="3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07" dur="650" fill="hold"/>
                                        <p:tgtEl>
                                          <p:spTgt spid="32"/>
                                        </p:tgtEl>
                                        <p:attrNameLst>
                                          <p:attrName>ppt_h</p:attrName>
                                        </p:attrNameLst>
                                      </p:cBhvr>
                                      <p:tavLst>
                                        <p:tav tm="0">
                                          <p:val>
                                            <p:strVal val="#ppt_h*0.6"/>
                                          </p:val>
                                        </p:tav>
                                        <p:tav tm="70000">
                                          <p:val>
                                            <p:strVal val="#ppt_h*1.06"/>
                                          </p:val>
                                        </p:tav>
                                        <p:tav tm="100000">
                                          <p:val>
                                            <p:strVal val="#ppt_h"/>
                                          </p:val>
                                        </p:tav>
                                      </p:tavLst>
                                    </p:anim>
                                  </p:childTnLst>
                                </p:cTn>
                              </p:par>
                              <p:par>
                                <p:cTn id="108" presetID="53" presetClass="entr" presetSubtype="16" decel="100000" fill="hold" grpId="0" nodeType="withEffect">
                                  <p:stCondLst>
                                    <p:cond delay="250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400"/>
                                        <p:tgtEl>
                                          <p:spTgt spid="33"/>
                                        </p:tgtEl>
                                      </p:cBhvr>
                                    </p:animEffect>
                                    <p:anim calcmode="lin" valueType="num">
                                      <p:cBhvr additive="base">
                                        <p:cTn id="111" dur="650" fill="hold"/>
                                        <p:tgtEl>
                                          <p:spTgt spid="3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12" dur="650" fill="hold"/>
                                        <p:tgtEl>
                                          <p:spTgt spid="33"/>
                                        </p:tgtEl>
                                        <p:attrNameLst>
                                          <p:attrName>ppt_h</p:attrName>
                                        </p:attrNameLst>
                                      </p:cBhvr>
                                      <p:tavLst>
                                        <p:tav tm="0">
                                          <p:val>
                                            <p:strVal val="#ppt_h*0.6"/>
                                          </p:val>
                                        </p:tav>
                                        <p:tav tm="70000">
                                          <p:val>
                                            <p:strVal val="#ppt_h*1.06"/>
                                          </p:val>
                                        </p:tav>
                                        <p:tav tm="100000">
                                          <p:val>
                                            <p:strVal val="#ppt_h"/>
                                          </p:val>
                                        </p:tav>
                                      </p:tavLst>
                                    </p:anim>
                                  </p:childTnLst>
                                </p:cTn>
                              </p:par>
                              <p:par>
                                <p:cTn id="113" presetID="53" presetClass="entr" presetSubtype="16" decel="100000" fill="hold" grpId="0" nodeType="withEffect">
                                  <p:stCondLst>
                                    <p:cond delay="2715"/>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400"/>
                                        <p:tgtEl>
                                          <p:spTgt spid="34"/>
                                        </p:tgtEl>
                                      </p:cBhvr>
                                    </p:animEffect>
                                    <p:anim calcmode="lin" valueType="num">
                                      <p:cBhvr additive="base">
                                        <p:cTn id="116" dur="650" fill="hold"/>
                                        <p:tgtEl>
                                          <p:spTgt spid="3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17" dur="650" fill="hold"/>
                                        <p:tgtEl>
                                          <p:spTgt spid="34"/>
                                        </p:tgtEl>
                                        <p:attrNameLst>
                                          <p:attrName>ppt_h</p:attrName>
                                        </p:attrNameLst>
                                      </p:cBhvr>
                                      <p:tavLst>
                                        <p:tav tm="0">
                                          <p:val>
                                            <p:strVal val="#ppt_h*0.6"/>
                                          </p:val>
                                        </p:tav>
                                        <p:tav tm="70000">
                                          <p:val>
                                            <p:strVal val="#ppt_h*1.06"/>
                                          </p:val>
                                        </p:tav>
                                        <p:tav tm="100000">
                                          <p:val>
                                            <p:strVal val="#ppt_h"/>
                                          </p:val>
                                        </p:tav>
                                      </p:tavLst>
                                    </p:anim>
                                  </p:childTnLst>
                                </p:cTn>
                              </p:par>
                              <p:par>
                                <p:cTn id="118" presetID="53" presetClass="entr" presetSubtype="16" decel="100000" fill="hold" grpId="0" nodeType="withEffect">
                                  <p:stCondLst>
                                    <p:cond delay="2715"/>
                                  </p:stCondLst>
                                  <p:childTnLst>
                                    <p:set>
                                      <p:cBhvr>
                                        <p:cTn id="119" dur="1" fill="hold">
                                          <p:stCondLst>
                                            <p:cond delay="0"/>
                                          </p:stCondLst>
                                        </p:cTn>
                                        <p:tgtEl>
                                          <p:spTgt spid="35"/>
                                        </p:tgtEl>
                                        <p:attrNameLst>
                                          <p:attrName>style.visibility</p:attrName>
                                        </p:attrNameLst>
                                      </p:cBhvr>
                                      <p:to>
                                        <p:strVal val="visible"/>
                                      </p:to>
                                    </p:set>
                                    <p:animEffect transition="in" filter="fade">
                                      <p:cBhvr>
                                        <p:cTn id="120" dur="400"/>
                                        <p:tgtEl>
                                          <p:spTgt spid="35"/>
                                        </p:tgtEl>
                                      </p:cBhvr>
                                    </p:animEffect>
                                    <p:anim calcmode="lin" valueType="num">
                                      <p:cBhvr additive="base">
                                        <p:cTn id="121" dur="650" fill="hold"/>
                                        <p:tgtEl>
                                          <p:spTgt spid="3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22" dur="650" fill="hold"/>
                                        <p:tgtEl>
                                          <p:spTgt spid="35"/>
                                        </p:tgtEl>
                                        <p:attrNameLst>
                                          <p:attrName>ppt_h</p:attrName>
                                        </p:attrNameLst>
                                      </p:cBhvr>
                                      <p:tavLst>
                                        <p:tav tm="0">
                                          <p:val>
                                            <p:strVal val="#ppt_h*0.6"/>
                                          </p:val>
                                        </p:tav>
                                        <p:tav tm="70000">
                                          <p:val>
                                            <p:strVal val="#ppt_h*1.06"/>
                                          </p:val>
                                        </p:tav>
                                        <p:tav tm="100000">
                                          <p:val>
                                            <p:strVal val="#ppt_h"/>
                                          </p:val>
                                        </p:tav>
                                      </p:tavLst>
                                    </p:anim>
                                  </p:childTnLst>
                                </p:cTn>
                              </p:par>
                              <p:par>
                                <p:cTn id="123" presetID="42" presetClass="entr" presetSubtype="0" decel="100000" fill="hold" grpId="0" nodeType="withEffect">
                                  <p:stCondLst>
                                    <p:cond delay="2930"/>
                                  </p:stCondLst>
                                  <p:childTnLst>
                                    <p:set>
                                      <p:cBhvr>
                                        <p:cTn id="124" dur="1" fill="hold">
                                          <p:stCondLst>
                                            <p:cond delay="0"/>
                                          </p:stCondLst>
                                        </p:cTn>
                                        <p:tgtEl>
                                          <p:spTgt spid="37"/>
                                        </p:tgtEl>
                                        <p:attrNameLst>
                                          <p:attrName>style.visibility</p:attrName>
                                        </p:attrNameLst>
                                      </p:cBhvr>
                                      <p:to>
                                        <p:strVal val="visible"/>
                                      </p:to>
                                    </p:set>
                                    <p:animEffect transition="in" filter="fade">
                                      <p:cBhvr>
                                        <p:cTn id="125" dur="700"/>
                                        <p:tgtEl>
                                          <p:spTgt spid="37"/>
                                        </p:tgtEl>
                                      </p:cBhvr>
                                    </p:animEffect>
                                    <p:anim calcmode="lin" valueType="num">
                                      <p:cBhvr additive="base">
                                        <p:cTn id="126" dur="700" fill="hold"/>
                                        <p:tgtEl>
                                          <p:spTgt spid="37"/>
                                        </p:tgtEl>
                                        <p:attrNameLst>
                                          <p:attrName>ppt_x</p:attrName>
                                        </p:attrNameLst>
                                      </p:cBhvr>
                                      <p:tavLst>
                                        <p:tav tm="0">
                                          <p:val>
                                            <p:strVal val="#ppt_x"/>
                                          </p:val>
                                        </p:tav>
                                        <p:tav tm="100000">
                                          <p:val>
                                            <p:strVal val="#ppt_x"/>
                                          </p:val>
                                        </p:tav>
                                      </p:tavLst>
                                    </p:anim>
                                    <p:anim calcmode="lin" valueType="num">
                                      <p:cBhvr additive="base">
                                        <p:cTn id="127" dur="700" fill="hold"/>
                                        <p:tgtEl>
                                          <p:spTgt spid="37"/>
                                        </p:tgtEl>
                                        <p:attrNameLst>
                                          <p:attrName>ppt_y</p:attrName>
                                        </p:attrNameLst>
                                      </p:cBhvr>
                                      <p:tavLst>
                                        <p:tav tm="0">
                                          <p:val>
                                            <p:strVal val="#ppt_y+.06"/>
                                          </p:val>
                                        </p:tav>
                                        <p:tav tm="100000">
                                          <p:val>
                                            <p:strVal val="#ppt_y"/>
                                          </p:val>
                                        </p:tav>
                                      </p:tavLst>
                                    </p:anim>
                                  </p:childTnLst>
                                </p:cTn>
                              </p:par>
                              <p:par>
                                <p:cTn id="128" presetID="42" presetClass="entr" presetSubtype="0" decel="100000" fill="hold" grpId="0" nodeType="withEffect">
                                  <p:stCondLst>
                                    <p:cond delay="2930"/>
                                  </p:stCondLst>
                                  <p:childTnLst>
                                    <p:set>
                                      <p:cBhvr>
                                        <p:cTn id="129" dur="1" fill="hold">
                                          <p:stCondLst>
                                            <p:cond delay="0"/>
                                          </p:stCondLst>
                                        </p:cTn>
                                        <p:tgtEl>
                                          <p:spTgt spid="38"/>
                                        </p:tgtEl>
                                        <p:attrNameLst>
                                          <p:attrName>style.visibility</p:attrName>
                                        </p:attrNameLst>
                                      </p:cBhvr>
                                      <p:to>
                                        <p:strVal val="visible"/>
                                      </p:to>
                                    </p:set>
                                    <p:animEffect transition="in" filter="fade">
                                      <p:cBhvr>
                                        <p:cTn id="130" dur="700"/>
                                        <p:tgtEl>
                                          <p:spTgt spid="38"/>
                                        </p:tgtEl>
                                      </p:cBhvr>
                                    </p:animEffect>
                                    <p:anim calcmode="lin" valueType="num">
                                      <p:cBhvr additive="base">
                                        <p:cTn id="131" dur="700" fill="hold"/>
                                        <p:tgtEl>
                                          <p:spTgt spid="38"/>
                                        </p:tgtEl>
                                        <p:attrNameLst>
                                          <p:attrName>ppt_x</p:attrName>
                                        </p:attrNameLst>
                                      </p:cBhvr>
                                      <p:tavLst>
                                        <p:tav tm="0">
                                          <p:val>
                                            <p:strVal val="#ppt_x"/>
                                          </p:val>
                                        </p:tav>
                                        <p:tav tm="100000">
                                          <p:val>
                                            <p:strVal val="#ppt_x"/>
                                          </p:val>
                                        </p:tav>
                                      </p:tavLst>
                                    </p:anim>
                                    <p:anim calcmode="lin" valueType="num">
                                      <p:cBhvr additive="base">
                                        <p:cTn id="132" dur="700" fill="hold"/>
                                        <p:tgtEl>
                                          <p:spTgt spid="38"/>
                                        </p:tgtEl>
                                        <p:attrNameLst>
                                          <p:attrName>ppt_y</p:attrName>
                                        </p:attrNameLst>
                                      </p:cBhvr>
                                      <p:tavLst>
                                        <p:tav tm="0">
                                          <p:val>
                                            <p:strVal val="#ppt_y+.06"/>
                                          </p:val>
                                        </p:tav>
                                        <p:tav tm="100000">
                                          <p:val>
                                            <p:strVal val="#ppt_y"/>
                                          </p:val>
                                        </p:tav>
                                      </p:tavLst>
                                    </p:anim>
                                  </p:childTnLst>
                                </p:cTn>
                              </p:par>
                              <p:par>
                                <p:cTn id="133" presetID="42" presetClass="entr" presetSubtype="0" decel="100000" fill="hold" grpId="0" nodeType="withEffect">
                                  <p:stCondLst>
                                    <p:cond delay="2930"/>
                                  </p:stCondLst>
                                  <p:childTnLst>
                                    <p:set>
                                      <p:cBhvr>
                                        <p:cTn id="134" dur="1" fill="hold">
                                          <p:stCondLst>
                                            <p:cond delay="0"/>
                                          </p:stCondLst>
                                        </p:cTn>
                                        <p:tgtEl>
                                          <p:spTgt spid="39"/>
                                        </p:tgtEl>
                                        <p:attrNameLst>
                                          <p:attrName>style.visibility</p:attrName>
                                        </p:attrNameLst>
                                      </p:cBhvr>
                                      <p:to>
                                        <p:strVal val="visible"/>
                                      </p:to>
                                    </p:set>
                                    <p:animEffect transition="in" filter="fade">
                                      <p:cBhvr>
                                        <p:cTn id="135" dur="700"/>
                                        <p:tgtEl>
                                          <p:spTgt spid="39"/>
                                        </p:tgtEl>
                                      </p:cBhvr>
                                    </p:animEffect>
                                    <p:anim calcmode="lin" valueType="num">
                                      <p:cBhvr additive="base">
                                        <p:cTn id="136" dur="700" fill="hold"/>
                                        <p:tgtEl>
                                          <p:spTgt spid="39"/>
                                        </p:tgtEl>
                                        <p:attrNameLst>
                                          <p:attrName>ppt_x</p:attrName>
                                        </p:attrNameLst>
                                      </p:cBhvr>
                                      <p:tavLst>
                                        <p:tav tm="0">
                                          <p:val>
                                            <p:strVal val="#ppt_x"/>
                                          </p:val>
                                        </p:tav>
                                        <p:tav tm="100000">
                                          <p:val>
                                            <p:strVal val="#ppt_x"/>
                                          </p:val>
                                        </p:tav>
                                      </p:tavLst>
                                    </p:anim>
                                    <p:anim calcmode="lin" valueType="num">
                                      <p:cBhvr additive="base">
                                        <p:cTn id="137" dur="700" fill="hold"/>
                                        <p:tgtEl>
                                          <p:spTgt spid="39"/>
                                        </p:tgtEl>
                                        <p:attrNameLst>
                                          <p:attrName>ppt_y</p:attrName>
                                        </p:attrNameLst>
                                      </p:cBhvr>
                                      <p:tavLst>
                                        <p:tav tm="0">
                                          <p:val>
                                            <p:strVal val="#ppt_y+.06"/>
                                          </p:val>
                                        </p:tav>
                                        <p:tav tm="100000">
                                          <p:val>
                                            <p:strVal val="#ppt_y"/>
                                          </p:val>
                                        </p:tav>
                                      </p:tavLst>
                                    </p:anim>
                                  </p:childTnLst>
                                </p:cTn>
                              </p:par>
                              <p:par>
                                <p:cTn id="138" presetID="10" presetClass="entr" presetSubtype="0" decel="100000" fill="hold" grpId="0" nodeType="withEffect">
                                  <p:stCondLst>
                                    <p:cond delay="3145"/>
                                  </p:stCondLst>
                                  <p:iterate type="wd">
                                    <p:tmPct val="7000"/>
                                  </p:iterate>
                                  <p:childTnLst>
                                    <p:set>
                                      <p:cBhvr>
                                        <p:cTn id="139" dur="1" fill="hold">
                                          <p:stCondLst>
                                            <p:cond delay="0"/>
                                          </p:stCondLst>
                                        </p:cTn>
                                        <p:tgtEl>
                                          <p:spTgt spid="40"/>
                                        </p:tgtEl>
                                        <p:attrNameLst>
                                          <p:attrName>style.visibility</p:attrName>
                                        </p:attrNameLst>
                                      </p:cBhvr>
                                      <p:to>
                                        <p:strVal val="visible"/>
                                      </p:to>
                                    </p:set>
                                    <p:animEffect transition="in" filter="fade">
                                      <p:cBhvr>
                                        <p:cTn id="140" dur="700"/>
                                        <p:tgtEl>
                                          <p:spTgt spid="40"/>
                                        </p:tgtEl>
                                      </p:cBhvr>
                                    </p:animEffect>
                                  </p:childTnLst>
                                </p:cTn>
                              </p:par>
                              <p:par>
                                <p:cTn id="141" presetID="6" presetClass="emph" presetSubtype="0" repeatCount="indefinite" accel="50000" decel="50000" autoRev="1" fill="hold" nodeType="withEffect">
                                  <p:stCondLst>
                                    <p:cond delay="0"/>
                                  </p:stCondLst>
                                  <p:childTnLst>
                                    <p:animScale>
                                      <p:cBhvr>
                                        <p:cTn id="142" dur="3500" fill="hold"/>
                                        <p:tgtEl>
                                          <p:spTgt spid="2"/>
                                        </p:tgtEl>
                                      </p:cBhvr>
                                      <p:by x="106000" y="106000"/>
                                    </p:animScale>
                                  </p:childTnLst>
                                </p:cTn>
                              </p:par>
                              <p:par>
                                <p:cTn id="143" presetID="8" presetClass="emph" presetSubtype="0" repeatCount="indefinite" fill="hold" nodeType="withEffect">
                                  <p:stCondLst>
                                    <p:cond delay="0"/>
                                  </p:stCondLst>
                                  <p:childTnLst>
                                    <p:animRot by="21600000">
                                      <p:cBhvr>
                                        <p:cTn id="144" dur="30000" fill="hold"/>
                                        <p:tgtEl>
                                          <p:spTgt spid="3"/>
                                        </p:tgtEl>
                                        <p:attrNameLst>
                                          <p:attrName>r</p:attrName>
                                        </p:attrNameLst>
                                      </p:cBhvr>
                                    </p:animRot>
                                  </p:childTnLst>
                                </p:cTn>
                              </p:par>
                              <p:par>
                                <p:cTn id="145" presetID="6" presetClass="emph" presetSubtype="0" repeatCount="indefinite" accel="50000" decel="50000" autoRev="1" fill="hold" nodeType="withEffect">
                                  <p:stCondLst>
                                    <p:cond delay="4145"/>
                                  </p:stCondLst>
                                  <p:childTnLst>
                                    <p:animScale>
                                      <p:cBhvr>
                                        <p:cTn id="146" dur="700" fill="hold"/>
                                        <p:tgtEl>
                                          <p:spTgt spid="3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orb~breathe"/>
          <p:cNvSpPr/>
          <p:nvPr/>
        </p:nvSpPr>
        <p:spPr>
          <a:xfrm>
            <a:off x="-914400" y="3977640"/>
            <a:ext cx="1554480" cy="1554480"/>
          </a:xfrm>
          <a:prstGeom prst="ellipse">
            <a:avLst/>
          </a:prstGeom>
          <a:solidFill>
            <a:srgbClr val="5AE1D2"/>
          </a:solidFill>
          <a:ln w="25400">
            <a:solidFill>
              <a:srgbClr val="000000"/>
            </a:solidFill>
            <a:prstDash val="solid"/>
          </a:ln>
        </p:spPr>
      </p:sp>
      <p:sp>
        <p:nvSpPr>
          <p:cNvPr id="3" name="!!tile~spin"/>
          <p:cNvSpPr/>
          <p:nvPr/>
        </p:nvSpPr>
        <p:spPr>
          <a:xfrm rot="-1320000">
            <a:off x="8686800" y="1234440"/>
            <a:ext cx="685800" cy="685800"/>
          </a:xfrm>
          <a:prstGeom prst="roundRect">
            <a:avLst>
              <a:gd name="adj" fmla="val 16000"/>
            </a:avLst>
          </a:prstGeom>
          <a:solidFill>
            <a:srgbClr val="E17E3F"/>
          </a:solidFill>
          <a:ln w="25400">
            <a:solidFill>
              <a:srgbClr val="000000"/>
            </a:solidFill>
            <a:prstDash val="solid"/>
          </a:ln>
        </p:spPr>
      </p:sp>
      <p:sp>
        <p:nvSpPr>
          <p:cNvPr id="4" name="!!hdr"/>
          <p:cNvSpPr/>
          <p:nvPr/>
        </p:nvSpPr>
        <p:spPr>
          <a:xfrm>
            <a:off x="4480560" y="502920"/>
            <a:ext cx="416052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4663440" y="548640"/>
            <a:ext cx="379476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ناوی ئامێرەکان</a:t>
            </a:r>
            <a:endParaRPr lang="ku-Arab-IQ" sz="2600" dirty="0"/>
          </a:p>
        </p:txBody>
      </p:sp>
      <p:sp>
        <p:nvSpPr>
          <p:cNvPr id="6" name="!!kick"/>
          <p:cNvSpPr/>
          <p:nvPr/>
        </p:nvSpPr>
        <p:spPr>
          <a:xfrm>
            <a:off x="6725412" y="274320"/>
            <a:ext cx="1732788" cy="274320"/>
          </a:xfrm>
          <a:prstGeom prst="rect">
            <a:avLst/>
          </a:prstGeom>
          <a:solidFill>
            <a:srgbClr val="E17E3F"/>
          </a:solidFill>
          <a:ln w="19050">
            <a:solidFill>
              <a:srgbClr val="000000"/>
            </a:solidFill>
            <a:prstDash val="solid"/>
          </a:ln>
        </p:spPr>
      </p:sp>
      <p:sp>
        <p:nvSpPr>
          <p:cNvPr id="7" name="!!kickT"/>
          <p:cNvSpPr txBox="1"/>
          <p:nvPr/>
        </p:nvSpPr>
        <p:spPr>
          <a:xfrm>
            <a:off x="6725412" y="274320"/>
            <a:ext cx="1732788"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DEVICE NAMES</a:t>
            </a:r>
            <a:endParaRPr lang="en-US" sz="1100" dirty="0"/>
          </a:p>
        </p:txBody>
      </p:sp>
      <p:graphicFrame>
        <p:nvGraphicFramePr>
          <p:cNvPr id="12" name="A03-wipeL-261"/>
          <p:cNvGraphicFramePr>
            <a:graphicFrameLocks noGrp="1"/>
          </p:cNvGraphicFramePr>
          <p:nvPr>
            <p:extLst>
              <p:ext uri="{D42A27DB-BD31-4B8C-83A1-F6EECF244321}">
                <p14:modId xmlns:p14="http://schemas.microsoft.com/office/powerpoint/2010/main" val="1579011935"/>
              </p:ext>
            </p:extLst>
          </p:nvPr>
        </p:nvGraphicFramePr>
        <p:xfrm>
          <a:off x="4343400" y="1371600"/>
          <a:ext cx="4297680" cy="2724912"/>
        </p:xfrm>
        <a:graphic>
          <a:graphicData uri="http://schemas.openxmlformats.org/drawingml/2006/table">
            <a:tbl>
              <a:tblPr/>
              <a:tblGrid>
                <a:gridCol w="1874520">
                  <a:extLst>
                    <a:ext uri="{9D8B030D-6E8A-4147-A177-3AD203B41FA5}">
                      <a16:colId xmlns:a16="http://schemas.microsoft.com/office/drawing/2014/main" val="20000"/>
                    </a:ext>
                  </a:extLst>
                </a:gridCol>
                <a:gridCol w="2423160">
                  <a:extLst>
                    <a:ext uri="{9D8B030D-6E8A-4147-A177-3AD203B41FA5}">
                      <a16:colId xmlns:a16="http://schemas.microsoft.com/office/drawing/2014/main" val="20001"/>
                    </a:ext>
                  </a:extLst>
                </a:gridCol>
              </a:tblGrid>
              <a:tr h="365760">
                <a:tc>
                  <a:txBody>
                    <a:bodyPr/>
                    <a:lstStyle/>
                    <a:p>
                      <a:pPr marL="0" indent="0" algn="l">
                        <a:buNone/>
                      </a:pPr>
                      <a:r>
                        <a:rPr lang="en-US" sz="1400" b="1" dirty="0">
                          <a:solidFill>
                            <a:srgbClr val="FFFFFF"/>
                          </a:solidFill>
                          <a:latin typeface="Zain" pitchFamily="34" charset="0"/>
                          <a:ea typeface="Zain"/>
                          <a:cs typeface="Zain"/>
                        </a:rPr>
                        <a:t>ناوی لیستەکە</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000000"/>
                    </a:solidFill>
                  </a:tcPr>
                </a:tc>
                <a:tc>
                  <a:txBody>
                    <a:bodyPr/>
                    <a:lstStyle/>
                    <a:p>
                      <a:pPr marL="0" indent="0" algn="r" rtl="1">
                        <a:buNone/>
                      </a:pPr>
                      <a:r>
                        <a:rPr lang="en-US" sz="1400" b="1" dirty="0">
                          <a:solidFill>
                            <a:srgbClr val="FFFFFF"/>
                          </a:solidFill>
                          <a:latin typeface="Zain" pitchFamily="34" charset="0"/>
                          <a:ea typeface="Zain"/>
                          <a:cs typeface="Zain"/>
                        </a:rPr>
                        <a:t>ئامێرەکە چییە؟</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393192">
                <a:tc>
                  <a:txBody>
                    <a:bodyPr/>
                    <a:lstStyle/>
                    <a:p>
                      <a:pPr marL="0" indent="0">
                        <a:buNone/>
                      </a:pPr>
                      <a:r>
                        <a:rPr lang="en-US" sz="1200" b="1" dirty="0">
                          <a:solidFill>
                            <a:srgbClr val="000000"/>
                          </a:solidFill>
                          <a:latin typeface="Zain" pitchFamily="34" charset="0"/>
                          <a:ea typeface="Zain"/>
                          <a:cs typeface="Zain"/>
                        </a:rPr>
                        <a:t>Zana-iPhone</a:t>
                      </a:r>
                      <a:endParaRPr lang="en-US" sz="12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5AE1D2"/>
                    </a:solidFill>
                  </a:tcPr>
                </a:tc>
                <a:tc>
                  <a:txBody>
                    <a:bodyPr/>
                    <a:lstStyle/>
                    <a:p>
                      <a:pPr marL="0" indent="0" algn="r" rtl="1">
                        <a:buNone/>
                      </a:pPr>
                      <a:r>
                        <a:rPr lang="ku-Arab-IQ" altLang="en-US" sz="1400" dirty="0">
                          <a:solidFill>
                            <a:srgbClr val="000000"/>
                          </a:solidFill>
                          <a:latin typeface="Zain" pitchFamily="34" charset="0"/>
                          <a:ea typeface="Zain"/>
                          <a:cs typeface="Zain"/>
                        </a:rPr>
                        <a:t>مۆبایل</a:t>
                      </a:r>
                      <a:endParaRPr lang="ku-Arab-IQ"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93192">
                <a:tc>
                  <a:txBody>
                    <a:bodyPr/>
                    <a:lstStyle/>
                    <a:p>
                      <a:pPr marL="0" indent="0">
                        <a:buNone/>
                      </a:pPr>
                      <a:r>
                        <a:rPr lang="en-US" sz="1200" b="1" dirty="0">
                          <a:solidFill>
                            <a:srgbClr val="000000"/>
                          </a:solidFill>
                          <a:latin typeface="Zain" pitchFamily="34" charset="0"/>
                          <a:ea typeface="Zain"/>
                          <a:cs typeface="Zain"/>
                        </a:rPr>
                        <a:t>Living-TV</a:t>
                      </a:r>
                      <a:endParaRPr lang="en-US" sz="12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C8F4EF"/>
                    </a:solidFill>
                  </a:tcPr>
                </a:tc>
                <a:tc>
                  <a:txBody>
                    <a:bodyPr/>
                    <a:lstStyle/>
                    <a:p>
                      <a:pPr marL="0" indent="0" algn="r" rtl="1">
                        <a:buNone/>
                      </a:pPr>
                      <a:r>
                        <a:rPr lang="ku-Arab-IQ" altLang="en-US" sz="1400" dirty="0">
                          <a:solidFill>
                            <a:srgbClr val="000000"/>
                          </a:solidFill>
                          <a:latin typeface="Zain" pitchFamily="34" charset="0"/>
                          <a:ea typeface="Zain"/>
                          <a:cs typeface="Zain"/>
                        </a:rPr>
                        <a:t>تیڤی</a:t>
                      </a:r>
                      <a:endParaRPr lang="ku-Arab-IQ"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93192">
                <a:tc>
                  <a:txBody>
                    <a:bodyPr/>
                    <a:lstStyle/>
                    <a:p>
                      <a:pPr marL="0" indent="0">
                        <a:buNone/>
                      </a:pPr>
                      <a:r>
                        <a:rPr lang="en-US" sz="1200" b="1" dirty="0">
                          <a:solidFill>
                            <a:srgbClr val="000000"/>
                          </a:solidFill>
                          <a:latin typeface="Zain" pitchFamily="34" charset="0"/>
                          <a:ea typeface="Zain"/>
                          <a:cs typeface="Zain"/>
                        </a:rPr>
                        <a:t>DESKTOP-PC</a:t>
                      </a:r>
                      <a:endParaRPr lang="en-US" sz="12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5AE1D2"/>
                    </a:solidFill>
                  </a:tcPr>
                </a:tc>
                <a:tc>
                  <a:txBody>
                    <a:bodyPr/>
                    <a:lstStyle/>
                    <a:p>
                      <a:pPr marL="0" indent="0" algn="r" rtl="1">
                        <a:buNone/>
                      </a:pPr>
                      <a:r>
                        <a:rPr lang="ku-Arab-IQ" altLang="en-US" sz="1400" dirty="0">
                          <a:solidFill>
                            <a:srgbClr val="000000"/>
                          </a:solidFill>
                          <a:latin typeface="Zain" pitchFamily="34" charset="0"/>
                          <a:ea typeface="Zain"/>
                          <a:cs typeface="Zain"/>
                        </a:rPr>
                        <a:t>کۆمپیوتەر</a:t>
                      </a:r>
                      <a:endParaRPr lang="ku-Arab-IQ"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93192">
                <a:tc>
                  <a:txBody>
                    <a:bodyPr/>
                    <a:lstStyle/>
                    <a:p>
                      <a:pPr marL="0" indent="0">
                        <a:buNone/>
                      </a:pPr>
                      <a:r>
                        <a:rPr lang="en-US" sz="1200" b="1" dirty="0">
                          <a:solidFill>
                            <a:srgbClr val="000000"/>
                          </a:solidFill>
                          <a:latin typeface="Zain" pitchFamily="34" charset="0"/>
                          <a:ea typeface="Zain"/>
                          <a:cs typeface="Zain"/>
                        </a:rPr>
                        <a:t>Printer</a:t>
                      </a:r>
                      <a:endParaRPr lang="en-US" sz="12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C8F4EF"/>
                    </a:solidFill>
                  </a:tcPr>
                </a:tc>
                <a:tc>
                  <a:txBody>
                    <a:bodyPr/>
                    <a:lstStyle/>
                    <a:p>
                      <a:pPr marL="0" indent="0" algn="r" rtl="1">
                        <a:buNone/>
                      </a:pPr>
                      <a:r>
                        <a:rPr lang="ku-Arab-IQ" altLang="en-US" sz="1400" dirty="0">
                          <a:solidFill>
                            <a:srgbClr val="000000"/>
                          </a:solidFill>
                          <a:latin typeface="Zain" pitchFamily="34" charset="0"/>
                          <a:ea typeface="Zain"/>
                          <a:cs typeface="Zain"/>
                        </a:rPr>
                        <a:t>پرینتەر</a:t>
                      </a:r>
                      <a:endParaRPr lang="ku-Arab-IQ"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93192">
                <a:tc>
                  <a:txBody>
                    <a:bodyPr/>
                    <a:lstStyle/>
                    <a:p>
                      <a:pPr marL="0" indent="0">
                        <a:buNone/>
                      </a:pPr>
                      <a:r>
                        <a:rPr lang="en-US" sz="1200" b="1" dirty="0">
                          <a:solidFill>
                            <a:srgbClr val="000000"/>
                          </a:solidFill>
                          <a:latin typeface="Zain" pitchFamily="34" charset="0"/>
                          <a:ea typeface="Zain"/>
                          <a:cs typeface="Zain"/>
                        </a:rPr>
                        <a:t>Camera</a:t>
                      </a:r>
                      <a:endParaRPr lang="en-US" sz="12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5AE1D2"/>
                    </a:solidFill>
                  </a:tcPr>
                </a:tc>
                <a:tc>
                  <a:txBody>
                    <a:bodyPr/>
                    <a:lstStyle/>
                    <a:p>
                      <a:pPr marL="0" indent="0" algn="r" rtl="1">
                        <a:buNone/>
                      </a:pPr>
                      <a:r>
                        <a:rPr lang="ku-Arab-IQ" altLang="en-US" sz="1400" dirty="0">
                          <a:solidFill>
                            <a:srgbClr val="000000"/>
                          </a:solidFill>
                          <a:latin typeface="Zain" pitchFamily="34" charset="0"/>
                          <a:ea typeface="Zain"/>
                          <a:cs typeface="Zain"/>
                        </a:rPr>
                        <a:t>کامێرا</a:t>
                      </a:r>
                      <a:endParaRPr lang="ku-Arab-IQ"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93192">
                <a:tc>
                  <a:txBody>
                    <a:bodyPr/>
                    <a:lstStyle/>
                    <a:p>
                      <a:pPr marL="0" indent="0">
                        <a:buNone/>
                      </a:pPr>
                      <a:r>
                        <a:rPr lang="en-US" sz="1200" b="1" dirty="0">
                          <a:solidFill>
                            <a:srgbClr val="000000"/>
                          </a:solidFill>
                          <a:latin typeface="Zain" pitchFamily="34" charset="0"/>
                          <a:ea typeface="Zain"/>
                          <a:cs typeface="Zain"/>
                        </a:rPr>
                        <a:t>Unknown</a:t>
                      </a:r>
                      <a:endParaRPr lang="en-US" sz="12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C8F4EF"/>
                    </a:solidFill>
                  </a:tcPr>
                </a:tc>
                <a:tc>
                  <a:txBody>
                    <a:bodyPr/>
                    <a:lstStyle/>
                    <a:p>
                      <a:pPr marL="0" indent="0" algn="r" rtl="1">
                        <a:buNone/>
                      </a:pPr>
                      <a:r>
                        <a:rPr lang="ku-Arab-IQ" altLang="en-US" sz="1400" dirty="0">
                          <a:solidFill>
                            <a:srgbClr val="000000"/>
                          </a:solidFill>
                          <a:latin typeface="Zain" pitchFamily="34" charset="0"/>
                          <a:ea typeface="Zain"/>
                          <a:cs typeface="Zain"/>
                        </a:rPr>
                        <a:t>پێویستی بە پشکنینە</a:t>
                      </a:r>
                      <a:endParaRPr lang="ku-Arab-IQ"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9" name="A04-rise-262"/>
          <p:cNvSpPr/>
          <p:nvPr/>
        </p:nvSpPr>
        <p:spPr>
          <a:xfrm>
            <a:off x="548640" y="1371600"/>
            <a:ext cx="3566160" cy="896112"/>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0" name="A04-rise-263"/>
          <p:cNvSpPr/>
          <p:nvPr/>
        </p:nvSpPr>
        <p:spPr>
          <a:xfrm>
            <a:off x="3529584" y="1499616"/>
            <a:ext cx="438912" cy="438912"/>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11" name="A04-rise-264" descr="preencoded.png"/>
          <p:cNvPicPr>
            <a:picLocks noChangeAspect="1"/>
          </p:cNvPicPr>
          <p:nvPr/>
        </p:nvPicPr>
        <p:blipFill>
          <a:blip r:embed="rId3"/>
          <a:stretch>
            <a:fillRect/>
          </a:stretch>
        </p:blipFill>
        <p:spPr>
          <a:xfrm>
            <a:off x="3626145" y="1596177"/>
            <a:ext cx="245791" cy="245791"/>
          </a:xfrm>
          <a:prstGeom prst="rect">
            <a:avLst/>
          </a:prstGeom>
        </p:spPr>
      </p:pic>
      <p:sp>
        <p:nvSpPr>
          <p:cNvPr id="8" name="A04-rise-265"/>
          <p:cNvSpPr txBox="1"/>
          <p:nvPr/>
        </p:nvSpPr>
        <p:spPr>
          <a:xfrm>
            <a:off x="685800" y="1444752"/>
            <a:ext cx="2743200" cy="329184"/>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ناوی ڕوون</a:t>
            </a:r>
            <a:endParaRPr lang="ku-Arab-IQ" sz="1600" dirty="0"/>
          </a:p>
        </p:txBody>
      </p:sp>
      <p:sp>
        <p:nvSpPr>
          <p:cNvPr id="13" name="A04-rise-266"/>
          <p:cNvSpPr txBox="1"/>
          <p:nvPr/>
        </p:nvSpPr>
        <p:spPr>
          <a:xfrm>
            <a:off x="685800" y="1783080"/>
            <a:ext cx="2743200" cy="457200"/>
          </a:xfrm>
          <a:prstGeom prst="rect">
            <a:avLst/>
          </a:prstGeom>
          <a:noFill/>
          <a:ln/>
        </p:spPr>
        <p:txBody>
          <a:bodyPr wrap="square" lIns="0" tIns="0" rIns="0" bIns="0" rtlCol="0" anchor="t"/>
          <a:lstStyle/>
          <a:p>
            <a:pPr marL="0" indent="0" algn="r" rtl="1">
              <a:buNone/>
            </a:pPr>
            <a:r>
              <a:rPr lang="ku-Arab-IQ" altLang="en-US" sz="1350" dirty="0">
                <a:solidFill>
                  <a:srgbClr val="000000"/>
                </a:solidFill>
                <a:latin typeface="Zain" pitchFamily="34" charset="0"/>
                <a:ea typeface="Zain"/>
                <a:cs typeface="Zain"/>
              </a:rPr>
              <a:t>ناوەکە دەکرێت ئامێرەکە بناسێنێت</a:t>
            </a:r>
            <a:endParaRPr lang="ku-Arab-IQ" sz="1350" dirty="0"/>
          </a:p>
        </p:txBody>
      </p:sp>
      <p:sp>
        <p:nvSpPr>
          <p:cNvPr id="14" name="A05-rise-267"/>
          <p:cNvSpPr/>
          <p:nvPr/>
        </p:nvSpPr>
        <p:spPr>
          <a:xfrm>
            <a:off x="548640" y="2395728"/>
            <a:ext cx="3566160" cy="896112"/>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5" name="A05-rise-268"/>
          <p:cNvSpPr/>
          <p:nvPr/>
        </p:nvSpPr>
        <p:spPr>
          <a:xfrm>
            <a:off x="3529584" y="2523744"/>
            <a:ext cx="438912" cy="438912"/>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pic>
        <p:nvPicPr>
          <p:cNvPr id="16" name="A05-rise-269" descr="preencoded.png"/>
          <p:cNvPicPr>
            <a:picLocks noChangeAspect="1"/>
          </p:cNvPicPr>
          <p:nvPr/>
        </p:nvPicPr>
        <p:blipFill>
          <a:blip r:embed="rId4"/>
          <a:stretch>
            <a:fillRect/>
          </a:stretch>
        </p:blipFill>
        <p:spPr>
          <a:xfrm>
            <a:off x="3626145" y="2620305"/>
            <a:ext cx="245791" cy="245791"/>
          </a:xfrm>
          <a:prstGeom prst="rect">
            <a:avLst/>
          </a:prstGeom>
        </p:spPr>
      </p:pic>
      <p:sp>
        <p:nvSpPr>
          <p:cNvPr id="17" name="A05-rise-270"/>
          <p:cNvSpPr txBox="1"/>
          <p:nvPr/>
        </p:nvSpPr>
        <p:spPr>
          <a:xfrm>
            <a:off x="685800" y="2468880"/>
            <a:ext cx="2743200" cy="329184"/>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ناوی نەناسراو</a:t>
            </a:r>
            <a:endParaRPr lang="ku-Arab-IQ" sz="1600" dirty="0"/>
          </a:p>
        </p:txBody>
      </p:sp>
      <p:sp>
        <p:nvSpPr>
          <p:cNvPr id="18" name="A05-rise-271"/>
          <p:cNvSpPr txBox="1"/>
          <p:nvPr/>
        </p:nvSpPr>
        <p:spPr>
          <a:xfrm>
            <a:off x="685800" y="2807208"/>
            <a:ext cx="2743200" cy="457200"/>
          </a:xfrm>
          <a:prstGeom prst="rect">
            <a:avLst/>
          </a:prstGeom>
          <a:noFill/>
          <a:ln/>
        </p:spPr>
        <p:txBody>
          <a:bodyPr wrap="square" lIns="0" tIns="0" rIns="0" bIns="0" rtlCol="0" anchor="t"/>
          <a:lstStyle/>
          <a:p>
            <a:pPr marL="0" indent="0" algn="r" rtl="1">
              <a:buNone/>
            </a:pPr>
            <a:r>
              <a:rPr lang="ku-Arab-IQ" altLang="en-US" sz="1350" dirty="0">
                <a:solidFill>
                  <a:srgbClr val="000000"/>
                </a:solidFill>
                <a:latin typeface="Zain" pitchFamily="34" charset="0"/>
                <a:ea typeface="Zain"/>
                <a:cs typeface="Zain"/>
              </a:rPr>
              <a:t>Unknown واتە ناوەکە دیار نییە</a:t>
            </a:r>
            <a:endParaRPr lang="ku-Arab-IQ" sz="1350" dirty="0"/>
          </a:p>
        </p:txBody>
      </p:sp>
      <p:sp>
        <p:nvSpPr>
          <p:cNvPr id="19" name="A06-rise-272"/>
          <p:cNvSpPr/>
          <p:nvPr/>
        </p:nvSpPr>
        <p:spPr>
          <a:xfrm>
            <a:off x="548640" y="3419856"/>
            <a:ext cx="3566160" cy="896112"/>
          </a:xfrm>
          <a:prstGeom prst="rect">
            <a:avLst/>
          </a:prstGeom>
          <a:solidFill>
            <a:srgbClr val="FFF4EE"/>
          </a:solidFill>
          <a:ln w="19050">
            <a:solidFill>
              <a:srgbClr val="000000"/>
            </a:solidFill>
            <a:prstDash val="solid"/>
          </a:ln>
          <a:effectLst>
            <a:outerShdw blurRad="101600" dist="50800" dir="2700000" algn="bl" rotWithShape="0">
              <a:srgbClr val="000000">
                <a:alpha val="100000"/>
              </a:srgbClr>
            </a:outerShdw>
          </a:effectLst>
        </p:spPr>
      </p:sp>
      <p:sp>
        <p:nvSpPr>
          <p:cNvPr id="20" name="A06-rise-273"/>
          <p:cNvSpPr/>
          <p:nvPr/>
        </p:nvSpPr>
        <p:spPr>
          <a:xfrm>
            <a:off x="3529584" y="3547872"/>
            <a:ext cx="438912" cy="438912"/>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21" name="A06-rise-274" descr="preencoded.png"/>
          <p:cNvPicPr>
            <a:picLocks noChangeAspect="1"/>
          </p:cNvPicPr>
          <p:nvPr/>
        </p:nvPicPr>
        <p:blipFill>
          <a:blip r:embed="rId5"/>
          <a:stretch>
            <a:fillRect/>
          </a:stretch>
        </p:blipFill>
        <p:spPr>
          <a:xfrm>
            <a:off x="3626145" y="3644433"/>
            <a:ext cx="245791" cy="245791"/>
          </a:xfrm>
          <a:prstGeom prst="rect">
            <a:avLst/>
          </a:prstGeom>
        </p:spPr>
      </p:pic>
      <p:sp>
        <p:nvSpPr>
          <p:cNvPr id="22" name="A06-rise-275"/>
          <p:cNvSpPr txBox="1"/>
          <p:nvPr/>
        </p:nvSpPr>
        <p:spPr>
          <a:xfrm>
            <a:off x="685800" y="3493008"/>
            <a:ext cx="2743200" cy="329184"/>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پێش بلۆککردن</a:t>
            </a:r>
            <a:endParaRPr lang="ku-Arab-IQ" sz="1600" dirty="0"/>
          </a:p>
        </p:txBody>
      </p:sp>
      <p:sp>
        <p:nvSpPr>
          <p:cNvPr id="23" name="A06-rise-276"/>
          <p:cNvSpPr txBox="1"/>
          <p:nvPr/>
        </p:nvSpPr>
        <p:spPr>
          <a:xfrm>
            <a:off x="685800" y="3831336"/>
            <a:ext cx="2743200" cy="457200"/>
          </a:xfrm>
          <a:prstGeom prst="rect">
            <a:avLst/>
          </a:prstGeom>
          <a:noFill/>
          <a:ln/>
        </p:spPr>
        <p:txBody>
          <a:bodyPr wrap="square" lIns="0" tIns="0" rIns="0" bIns="0" rtlCol="0" anchor="t"/>
          <a:lstStyle/>
          <a:p>
            <a:pPr marL="0" indent="0" algn="r" rtl="1">
              <a:buNone/>
            </a:pPr>
            <a:r>
              <a:rPr lang="ku-Arab-IQ" altLang="en-US" sz="1350" dirty="0">
                <a:solidFill>
                  <a:srgbClr val="000000"/>
                </a:solidFill>
                <a:latin typeface="Zain" pitchFamily="34" charset="0"/>
                <a:ea typeface="Zain"/>
                <a:cs typeface="Zain"/>
              </a:rPr>
              <a:t>لە خاوەنی ئامێرەکان بپرسە و MAC بەراورد بکە</a:t>
            </a:r>
            <a:endParaRPr lang="ku-Arab-IQ" sz="1350" dirty="0"/>
          </a:p>
        </p:txBody>
      </p:sp>
      <p:sp>
        <p:nvSpPr>
          <p:cNvPr id="24"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11</a:t>
            </a:r>
            <a:endParaRPr lang="en-US" sz="6400" dirty="0"/>
          </a:p>
        </p:txBody>
      </p:sp>
      <p:sp>
        <p:nvSpPr>
          <p:cNvPr id="25"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26" name="!!prog"/>
          <p:cNvSpPr/>
          <p:nvPr/>
        </p:nvSpPr>
        <p:spPr>
          <a:xfrm>
            <a:off x="5989320" y="4837176"/>
            <a:ext cx="683971" cy="128016"/>
          </a:xfrm>
          <a:prstGeom prst="roundRect">
            <a:avLst>
              <a:gd name="adj" fmla="val 50000"/>
            </a:avLst>
          </a:prstGeom>
          <a:solidFill>
            <a:srgbClr val="5AE1D2"/>
          </a:solidFill>
          <a:ln w="12700">
            <a:solidFill>
              <a:srgbClr val="000000"/>
            </a:solidFill>
            <a:prstDash val="solid"/>
          </a:ln>
        </p:spPr>
      </p:sp>
      <p:sp>
        <p:nvSpPr>
          <p:cNvPr id="27"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28"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11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decel="100000" fill="hold" nodeType="withEffect">
                                  <p:stCondLst>
                                    <p:cond delay="3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800"/>
                                        <p:tgtEl>
                                          <p:spTgt spid="12"/>
                                        </p:tgtEl>
                                      </p:cBhvr>
                                    </p:animEffect>
                                  </p:childTnLst>
                                </p:cTn>
                              </p:par>
                              <p:par>
                                <p:cTn id="8" presetID="42" presetClass="entr" presetSubtype="0" decel="100000" fill="hold" grpId="0" nodeType="withEffect">
                                  <p:stCondLst>
                                    <p:cond delay="58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00"/>
                                        <p:tgtEl>
                                          <p:spTgt spid="9"/>
                                        </p:tgtEl>
                                      </p:cBhvr>
                                    </p:animEffect>
                                    <p:anim calcmode="lin" valueType="num">
                                      <p:cBhvr additive="base">
                                        <p:cTn id="11" dur="700" fill="hold"/>
                                        <p:tgtEl>
                                          <p:spTgt spid="9"/>
                                        </p:tgtEl>
                                        <p:attrNameLst>
                                          <p:attrName>ppt_x</p:attrName>
                                        </p:attrNameLst>
                                      </p:cBhvr>
                                      <p:tavLst>
                                        <p:tav tm="0">
                                          <p:val>
                                            <p:strVal val="#ppt_x"/>
                                          </p:val>
                                        </p:tav>
                                        <p:tav tm="100000">
                                          <p:val>
                                            <p:strVal val="#ppt_x"/>
                                          </p:val>
                                        </p:tav>
                                      </p:tavLst>
                                    </p:anim>
                                    <p:anim calcmode="lin" valueType="num">
                                      <p:cBhvr additive="base">
                                        <p:cTn id="12" dur="700" fill="hold"/>
                                        <p:tgtEl>
                                          <p:spTgt spid="9"/>
                                        </p:tgtEl>
                                        <p:attrNameLst>
                                          <p:attrName>ppt_y</p:attrName>
                                        </p:attrNameLst>
                                      </p:cBhvr>
                                      <p:tavLst>
                                        <p:tav tm="0">
                                          <p:val>
                                            <p:strVal val="#ppt_y+.06"/>
                                          </p:val>
                                        </p:tav>
                                        <p:tav tm="100000">
                                          <p:val>
                                            <p:strVal val="#ppt_y"/>
                                          </p:val>
                                        </p:tav>
                                      </p:tavLst>
                                    </p:anim>
                                  </p:childTnLst>
                                </p:cTn>
                              </p:par>
                              <p:par>
                                <p:cTn id="13" presetID="42" presetClass="entr" presetSubtype="0" decel="100000" fill="hold" grpId="0" nodeType="withEffect">
                                  <p:stCondLst>
                                    <p:cond delay="58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00"/>
                                        <p:tgtEl>
                                          <p:spTgt spid="10"/>
                                        </p:tgtEl>
                                      </p:cBhvr>
                                    </p:animEffect>
                                    <p:anim calcmode="lin" valueType="num">
                                      <p:cBhvr additive="base">
                                        <p:cTn id="16" dur="700" fill="hold"/>
                                        <p:tgtEl>
                                          <p:spTgt spid="10"/>
                                        </p:tgtEl>
                                        <p:attrNameLst>
                                          <p:attrName>ppt_x</p:attrName>
                                        </p:attrNameLst>
                                      </p:cBhvr>
                                      <p:tavLst>
                                        <p:tav tm="0">
                                          <p:val>
                                            <p:strVal val="#ppt_x"/>
                                          </p:val>
                                        </p:tav>
                                        <p:tav tm="100000">
                                          <p:val>
                                            <p:strVal val="#ppt_x"/>
                                          </p:val>
                                        </p:tav>
                                      </p:tavLst>
                                    </p:anim>
                                    <p:anim calcmode="lin" valueType="num">
                                      <p:cBhvr additive="base">
                                        <p:cTn id="17" dur="700" fill="hold"/>
                                        <p:tgtEl>
                                          <p:spTgt spid="10"/>
                                        </p:tgtEl>
                                        <p:attrNameLst>
                                          <p:attrName>ppt_y</p:attrName>
                                        </p:attrNameLst>
                                      </p:cBhvr>
                                      <p:tavLst>
                                        <p:tav tm="0">
                                          <p:val>
                                            <p:strVal val="#ppt_y+.06"/>
                                          </p:val>
                                        </p:tav>
                                        <p:tav tm="100000">
                                          <p:val>
                                            <p:strVal val="#ppt_y"/>
                                          </p:val>
                                        </p:tav>
                                      </p:tavLst>
                                    </p:anim>
                                  </p:childTnLst>
                                </p:cTn>
                              </p:par>
                              <p:par>
                                <p:cTn id="18" presetID="42" presetClass="entr" presetSubtype="0" decel="100000" fill="hold" nodeType="withEffect">
                                  <p:stCondLst>
                                    <p:cond delay="58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00"/>
                                        <p:tgtEl>
                                          <p:spTgt spid="11"/>
                                        </p:tgtEl>
                                      </p:cBhvr>
                                    </p:animEffect>
                                    <p:anim calcmode="lin" valueType="num">
                                      <p:cBhvr additive="base">
                                        <p:cTn id="21" dur="700" fill="hold"/>
                                        <p:tgtEl>
                                          <p:spTgt spid="11"/>
                                        </p:tgtEl>
                                        <p:attrNameLst>
                                          <p:attrName>ppt_x</p:attrName>
                                        </p:attrNameLst>
                                      </p:cBhvr>
                                      <p:tavLst>
                                        <p:tav tm="0">
                                          <p:val>
                                            <p:strVal val="#ppt_x"/>
                                          </p:val>
                                        </p:tav>
                                        <p:tav tm="100000">
                                          <p:val>
                                            <p:strVal val="#ppt_x"/>
                                          </p:val>
                                        </p:tav>
                                      </p:tavLst>
                                    </p:anim>
                                    <p:anim calcmode="lin" valueType="num">
                                      <p:cBhvr additive="base">
                                        <p:cTn id="22" dur="700" fill="hold"/>
                                        <p:tgtEl>
                                          <p:spTgt spid="11"/>
                                        </p:tgtEl>
                                        <p:attrNameLst>
                                          <p:attrName>ppt_y</p:attrName>
                                        </p:attrNameLst>
                                      </p:cBhvr>
                                      <p:tavLst>
                                        <p:tav tm="0">
                                          <p:val>
                                            <p:strVal val="#ppt_y+.06"/>
                                          </p:val>
                                        </p:tav>
                                        <p:tav tm="100000">
                                          <p:val>
                                            <p:strVal val="#ppt_y"/>
                                          </p:val>
                                        </p:tav>
                                      </p:tavLst>
                                    </p:anim>
                                  </p:childTnLst>
                                </p:cTn>
                              </p:par>
                              <p:par>
                                <p:cTn id="23" presetID="42" presetClass="entr" presetSubtype="0" decel="100000" fill="hold" grpId="0" nodeType="withEffect">
                                  <p:stCondLst>
                                    <p:cond delay="58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700"/>
                                        <p:tgtEl>
                                          <p:spTgt spid="12"/>
                                        </p:tgtEl>
                                      </p:cBhvr>
                                    </p:animEffect>
                                    <p:anim calcmode="lin" valueType="num">
                                      <p:cBhvr additive="base">
                                        <p:cTn id="26" dur="700" fill="hold"/>
                                        <p:tgtEl>
                                          <p:spTgt spid="12"/>
                                        </p:tgtEl>
                                        <p:attrNameLst>
                                          <p:attrName>ppt_x</p:attrName>
                                        </p:attrNameLst>
                                      </p:cBhvr>
                                      <p:tavLst>
                                        <p:tav tm="0">
                                          <p:val>
                                            <p:strVal val="#ppt_x"/>
                                          </p:val>
                                        </p:tav>
                                        <p:tav tm="100000">
                                          <p:val>
                                            <p:strVal val="#ppt_x"/>
                                          </p:val>
                                        </p:tav>
                                      </p:tavLst>
                                    </p:anim>
                                    <p:anim calcmode="lin" valueType="num">
                                      <p:cBhvr additive="base">
                                        <p:cTn id="27" dur="700" fill="hold"/>
                                        <p:tgtEl>
                                          <p:spTgt spid="12"/>
                                        </p:tgtEl>
                                        <p:attrNameLst>
                                          <p:attrName>ppt_y</p:attrName>
                                        </p:attrNameLst>
                                      </p:cBhvr>
                                      <p:tavLst>
                                        <p:tav tm="0">
                                          <p:val>
                                            <p:strVal val="#ppt_y+.06"/>
                                          </p:val>
                                        </p:tav>
                                        <p:tav tm="100000">
                                          <p:val>
                                            <p:strVal val="#ppt_y"/>
                                          </p:val>
                                        </p:tav>
                                      </p:tavLst>
                                    </p:anim>
                                  </p:childTnLst>
                                </p:cTn>
                              </p:par>
                              <p:par>
                                <p:cTn id="28" presetID="42" presetClass="entr" presetSubtype="0" decel="100000" fill="hold" grpId="0" nodeType="withEffect">
                                  <p:stCondLst>
                                    <p:cond delay="580"/>
                                  </p:stCondLst>
                                  <p:iterate type="wd">
                                    <p:tmPct val="7000"/>
                                  </p:iterate>
                                  <p:childTnLst>
                                    <p:set>
                                      <p:cBhvr>
                                        <p:cTn id="29" dur="1" fill="hold">
                                          <p:stCondLst>
                                            <p:cond delay="0"/>
                                          </p:stCondLst>
                                        </p:cTn>
                                        <p:tgtEl>
                                          <p:spTgt spid="13"/>
                                        </p:tgtEl>
                                        <p:attrNameLst>
                                          <p:attrName>style.visibility</p:attrName>
                                        </p:attrNameLst>
                                      </p:cBhvr>
                                      <p:to>
                                        <p:strVal val="visible"/>
                                      </p:to>
                                    </p:set>
                                    <p:animEffect transition="in" filter="fade">
                                      <p:cBhvr>
                                        <p:cTn id="30" dur="700"/>
                                        <p:tgtEl>
                                          <p:spTgt spid="13"/>
                                        </p:tgtEl>
                                      </p:cBhvr>
                                    </p:animEffect>
                                    <p:anim calcmode="lin" valueType="num">
                                      <p:cBhvr additive="base">
                                        <p:cTn id="31" dur="700" fill="hold"/>
                                        <p:tgtEl>
                                          <p:spTgt spid="13"/>
                                        </p:tgtEl>
                                        <p:attrNameLst>
                                          <p:attrName>ppt_x</p:attrName>
                                        </p:attrNameLst>
                                      </p:cBhvr>
                                      <p:tavLst>
                                        <p:tav tm="0">
                                          <p:val>
                                            <p:strVal val="#ppt_x"/>
                                          </p:val>
                                        </p:tav>
                                        <p:tav tm="100000">
                                          <p:val>
                                            <p:strVal val="#ppt_x"/>
                                          </p:val>
                                        </p:tav>
                                      </p:tavLst>
                                    </p:anim>
                                    <p:anim calcmode="lin" valueType="num">
                                      <p:cBhvr additive="base">
                                        <p:cTn id="32" dur="700" fill="hold"/>
                                        <p:tgtEl>
                                          <p:spTgt spid="13"/>
                                        </p:tgtEl>
                                        <p:attrNameLst>
                                          <p:attrName>ppt_y</p:attrName>
                                        </p:attrNameLst>
                                      </p:cBhvr>
                                      <p:tavLst>
                                        <p:tav tm="0">
                                          <p:val>
                                            <p:strVal val="#ppt_y+.06"/>
                                          </p:val>
                                        </p:tav>
                                        <p:tav tm="100000">
                                          <p:val>
                                            <p:strVal val="#ppt_y"/>
                                          </p:val>
                                        </p:tav>
                                      </p:tavLst>
                                    </p:anim>
                                  </p:childTnLst>
                                </p:cTn>
                              </p:par>
                              <p:par>
                                <p:cTn id="33" presetID="42" presetClass="entr" presetSubtype="0" decel="100000" fill="hold" grpId="0" nodeType="withEffect">
                                  <p:stCondLst>
                                    <p:cond delay="81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00"/>
                                        <p:tgtEl>
                                          <p:spTgt spid="14"/>
                                        </p:tgtEl>
                                      </p:cBhvr>
                                    </p:animEffect>
                                    <p:anim calcmode="lin" valueType="num">
                                      <p:cBhvr additive="base">
                                        <p:cTn id="36" dur="700" fill="hold"/>
                                        <p:tgtEl>
                                          <p:spTgt spid="14"/>
                                        </p:tgtEl>
                                        <p:attrNameLst>
                                          <p:attrName>ppt_x</p:attrName>
                                        </p:attrNameLst>
                                      </p:cBhvr>
                                      <p:tavLst>
                                        <p:tav tm="0">
                                          <p:val>
                                            <p:strVal val="#ppt_x"/>
                                          </p:val>
                                        </p:tav>
                                        <p:tav tm="100000">
                                          <p:val>
                                            <p:strVal val="#ppt_x"/>
                                          </p:val>
                                        </p:tav>
                                      </p:tavLst>
                                    </p:anim>
                                    <p:anim calcmode="lin" valueType="num">
                                      <p:cBhvr additive="base">
                                        <p:cTn id="37" dur="700" fill="hold"/>
                                        <p:tgtEl>
                                          <p:spTgt spid="14"/>
                                        </p:tgtEl>
                                        <p:attrNameLst>
                                          <p:attrName>ppt_y</p:attrName>
                                        </p:attrNameLst>
                                      </p:cBhvr>
                                      <p:tavLst>
                                        <p:tav tm="0">
                                          <p:val>
                                            <p:strVal val="#ppt_y+.06"/>
                                          </p:val>
                                        </p:tav>
                                        <p:tav tm="100000">
                                          <p:val>
                                            <p:strVal val="#ppt_y"/>
                                          </p:val>
                                        </p:tav>
                                      </p:tavLst>
                                    </p:anim>
                                  </p:childTnLst>
                                </p:cTn>
                              </p:par>
                              <p:par>
                                <p:cTn id="38" presetID="42" presetClass="entr" presetSubtype="0" decel="100000" fill="hold" grpId="0" nodeType="withEffect">
                                  <p:stCondLst>
                                    <p:cond delay="81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00"/>
                                        <p:tgtEl>
                                          <p:spTgt spid="15"/>
                                        </p:tgtEl>
                                      </p:cBhvr>
                                    </p:animEffect>
                                    <p:anim calcmode="lin" valueType="num">
                                      <p:cBhvr additive="base">
                                        <p:cTn id="41" dur="700" fill="hold"/>
                                        <p:tgtEl>
                                          <p:spTgt spid="15"/>
                                        </p:tgtEl>
                                        <p:attrNameLst>
                                          <p:attrName>ppt_x</p:attrName>
                                        </p:attrNameLst>
                                      </p:cBhvr>
                                      <p:tavLst>
                                        <p:tav tm="0">
                                          <p:val>
                                            <p:strVal val="#ppt_x"/>
                                          </p:val>
                                        </p:tav>
                                        <p:tav tm="100000">
                                          <p:val>
                                            <p:strVal val="#ppt_x"/>
                                          </p:val>
                                        </p:tav>
                                      </p:tavLst>
                                    </p:anim>
                                    <p:anim calcmode="lin" valueType="num">
                                      <p:cBhvr additive="base">
                                        <p:cTn id="42" dur="700" fill="hold"/>
                                        <p:tgtEl>
                                          <p:spTgt spid="15"/>
                                        </p:tgtEl>
                                        <p:attrNameLst>
                                          <p:attrName>ppt_y</p:attrName>
                                        </p:attrNameLst>
                                      </p:cBhvr>
                                      <p:tavLst>
                                        <p:tav tm="0">
                                          <p:val>
                                            <p:strVal val="#ppt_y+.06"/>
                                          </p:val>
                                        </p:tav>
                                        <p:tav tm="100000">
                                          <p:val>
                                            <p:strVal val="#ppt_y"/>
                                          </p:val>
                                        </p:tav>
                                      </p:tavLst>
                                    </p:anim>
                                  </p:childTnLst>
                                </p:cTn>
                              </p:par>
                              <p:par>
                                <p:cTn id="43" presetID="42" presetClass="entr" presetSubtype="0" decel="100000" fill="hold" nodeType="withEffect">
                                  <p:stCondLst>
                                    <p:cond delay="81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00"/>
                                        <p:tgtEl>
                                          <p:spTgt spid="16"/>
                                        </p:tgtEl>
                                      </p:cBhvr>
                                    </p:animEffect>
                                    <p:anim calcmode="lin" valueType="num">
                                      <p:cBhvr additive="base">
                                        <p:cTn id="46" dur="700" fill="hold"/>
                                        <p:tgtEl>
                                          <p:spTgt spid="16"/>
                                        </p:tgtEl>
                                        <p:attrNameLst>
                                          <p:attrName>ppt_x</p:attrName>
                                        </p:attrNameLst>
                                      </p:cBhvr>
                                      <p:tavLst>
                                        <p:tav tm="0">
                                          <p:val>
                                            <p:strVal val="#ppt_x"/>
                                          </p:val>
                                        </p:tav>
                                        <p:tav tm="100000">
                                          <p:val>
                                            <p:strVal val="#ppt_x"/>
                                          </p:val>
                                        </p:tav>
                                      </p:tavLst>
                                    </p:anim>
                                    <p:anim calcmode="lin" valueType="num">
                                      <p:cBhvr additive="base">
                                        <p:cTn id="47" dur="700" fill="hold"/>
                                        <p:tgtEl>
                                          <p:spTgt spid="16"/>
                                        </p:tgtEl>
                                        <p:attrNameLst>
                                          <p:attrName>ppt_y</p:attrName>
                                        </p:attrNameLst>
                                      </p:cBhvr>
                                      <p:tavLst>
                                        <p:tav tm="0">
                                          <p:val>
                                            <p:strVal val="#ppt_y+.06"/>
                                          </p:val>
                                        </p:tav>
                                        <p:tav tm="100000">
                                          <p:val>
                                            <p:strVal val="#ppt_y"/>
                                          </p:val>
                                        </p:tav>
                                      </p:tavLst>
                                    </p:anim>
                                  </p:childTnLst>
                                </p:cTn>
                              </p:par>
                              <p:par>
                                <p:cTn id="48" presetID="42" presetClass="entr" presetSubtype="0" decel="100000" fill="hold" grpId="0" nodeType="withEffect">
                                  <p:stCondLst>
                                    <p:cond delay="81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700"/>
                                        <p:tgtEl>
                                          <p:spTgt spid="17"/>
                                        </p:tgtEl>
                                      </p:cBhvr>
                                    </p:animEffect>
                                    <p:anim calcmode="lin" valueType="num">
                                      <p:cBhvr additive="base">
                                        <p:cTn id="51" dur="700" fill="hold"/>
                                        <p:tgtEl>
                                          <p:spTgt spid="17"/>
                                        </p:tgtEl>
                                        <p:attrNameLst>
                                          <p:attrName>ppt_x</p:attrName>
                                        </p:attrNameLst>
                                      </p:cBhvr>
                                      <p:tavLst>
                                        <p:tav tm="0">
                                          <p:val>
                                            <p:strVal val="#ppt_x"/>
                                          </p:val>
                                        </p:tav>
                                        <p:tav tm="100000">
                                          <p:val>
                                            <p:strVal val="#ppt_x"/>
                                          </p:val>
                                        </p:tav>
                                      </p:tavLst>
                                    </p:anim>
                                    <p:anim calcmode="lin" valueType="num">
                                      <p:cBhvr additive="base">
                                        <p:cTn id="52" dur="700" fill="hold"/>
                                        <p:tgtEl>
                                          <p:spTgt spid="17"/>
                                        </p:tgtEl>
                                        <p:attrNameLst>
                                          <p:attrName>ppt_y</p:attrName>
                                        </p:attrNameLst>
                                      </p:cBhvr>
                                      <p:tavLst>
                                        <p:tav tm="0">
                                          <p:val>
                                            <p:strVal val="#ppt_y+.06"/>
                                          </p:val>
                                        </p:tav>
                                        <p:tav tm="100000">
                                          <p:val>
                                            <p:strVal val="#ppt_y"/>
                                          </p:val>
                                        </p:tav>
                                      </p:tavLst>
                                    </p:anim>
                                  </p:childTnLst>
                                </p:cTn>
                              </p:par>
                              <p:par>
                                <p:cTn id="53" presetID="42" presetClass="entr" presetSubtype="0" decel="100000" fill="hold" grpId="0" nodeType="withEffect">
                                  <p:stCondLst>
                                    <p:cond delay="810"/>
                                  </p:stCondLst>
                                  <p:iterate type="wd">
                                    <p:tmPct val="7000"/>
                                  </p:iterate>
                                  <p:childTnLst>
                                    <p:set>
                                      <p:cBhvr>
                                        <p:cTn id="54" dur="1" fill="hold">
                                          <p:stCondLst>
                                            <p:cond delay="0"/>
                                          </p:stCondLst>
                                        </p:cTn>
                                        <p:tgtEl>
                                          <p:spTgt spid="18"/>
                                        </p:tgtEl>
                                        <p:attrNameLst>
                                          <p:attrName>style.visibility</p:attrName>
                                        </p:attrNameLst>
                                      </p:cBhvr>
                                      <p:to>
                                        <p:strVal val="visible"/>
                                      </p:to>
                                    </p:set>
                                    <p:animEffect transition="in" filter="fade">
                                      <p:cBhvr>
                                        <p:cTn id="55" dur="700"/>
                                        <p:tgtEl>
                                          <p:spTgt spid="18"/>
                                        </p:tgtEl>
                                      </p:cBhvr>
                                    </p:animEffect>
                                    <p:anim calcmode="lin" valueType="num">
                                      <p:cBhvr additive="base">
                                        <p:cTn id="56" dur="700" fill="hold"/>
                                        <p:tgtEl>
                                          <p:spTgt spid="18"/>
                                        </p:tgtEl>
                                        <p:attrNameLst>
                                          <p:attrName>ppt_x</p:attrName>
                                        </p:attrNameLst>
                                      </p:cBhvr>
                                      <p:tavLst>
                                        <p:tav tm="0">
                                          <p:val>
                                            <p:strVal val="#ppt_x"/>
                                          </p:val>
                                        </p:tav>
                                        <p:tav tm="100000">
                                          <p:val>
                                            <p:strVal val="#ppt_x"/>
                                          </p:val>
                                        </p:tav>
                                      </p:tavLst>
                                    </p:anim>
                                    <p:anim calcmode="lin" valueType="num">
                                      <p:cBhvr additive="base">
                                        <p:cTn id="57" dur="700" fill="hold"/>
                                        <p:tgtEl>
                                          <p:spTgt spid="18"/>
                                        </p:tgtEl>
                                        <p:attrNameLst>
                                          <p:attrName>ppt_y</p:attrName>
                                        </p:attrNameLst>
                                      </p:cBhvr>
                                      <p:tavLst>
                                        <p:tav tm="0">
                                          <p:val>
                                            <p:strVal val="#ppt_y+.06"/>
                                          </p:val>
                                        </p:tav>
                                        <p:tav tm="100000">
                                          <p:val>
                                            <p:strVal val="#ppt_y"/>
                                          </p:val>
                                        </p:tav>
                                      </p:tavLst>
                                    </p:anim>
                                  </p:childTnLst>
                                </p:cTn>
                              </p:par>
                              <p:par>
                                <p:cTn id="58" presetID="42" presetClass="entr" presetSubtype="0" decel="100000" fill="hold" grpId="0" nodeType="withEffect">
                                  <p:stCondLst>
                                    <p:cond delay="104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00"/>
                                        <p:tgtEl>
                                          <p:spTgt spid="19"/>
                                        </p:tgtEl>
                                      </p:cBhvr>
                                    </p:animEffect>
                                    <p:anim calcmode="lin" valueType="num">
                                      <p:cBhvr additive="base">
                                        <p:cTn id="61" dur="700" fill="hold"/>
                                        <p:tgtEl>
                                          <p:spTgt spid="19"/>
                                        </p:tgtEl>
                                        <p:attrNameLst>
                                          <p:attrName>ppt_x</p:attrName>
                                        </p:attrNameLst>
                                      </p:cBhvr>
                                      <p:tavLst>
                                        <p:tav tm="0">
                                          <p:val>
                                            <p:strVal val="#ppt_x"/>
                                          </p:val>
                                        </p:tav>
                                        <p:tav tm="100000">
                                          <p:val>
                                            <p:strVal val="#ppt_x"/>
                                          </p:val>
                                        </p:tav>
                                      </p:tavLst>
                                    </p:anim>
                                    <p:anim calcmode="lin" valueType="num">
                                      <p:cBhvr additive="base">
                                        <p:cTn id="62" dur="700" fill="hold"/>
                                        <p:tgtEl>
                                          <p:spTgt spid="19"/>
                                        </p:tgtEl>
                                        <p:attrNameLst>
                                          <p:attrName>ppt_y</p:attrName>
                                        </p:attrNameLst>
                                      </p:cBhvr>
                                      <p:tavLst>
                                        <p:tav tm="0">
                                          <p:val>
                                            <p:strVal val="#ppt_y+.06"/>
                                          </p:val>
                                        </p:tav>
                                        <p:tav tm="100000">
                                          <p:val>
                                            <p:strVal val="#ppt_y"/>
                                          </p:val>
                                        </p:tav>
                                      </p:tavLst>
                                    </p:anim>
                                  </p:childTnLst>
                                </p:cTn>
                              </p:par>
                              <p:par>
                                <p:cTn id="63" presetID="42" presetClass="entr" presetSubtype="0" decel="100000" fill="hold" grpId="0" nodeType="withEffect">
                                  <p:stCondLst>
                                    <p:cond delay="104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700"/>
                                        <p:tgtEl>
                                          <p:spTgt spid="20"/>
                                        </p:tgtEl>
                                      </p:cBhvr>
                                    </p:animEffect>
                                    <p:anim calcmode="lin" valueType="num">
                                      <p:cBhvr additive="base">
                                        <p:cTn id="66" dur="700" fill="hold"/>
                                        <p:tgtEl>
                                          <p:spTgt spid="20"/>
                                        </p:tgtEl>
                                        <p:attrNameLst>
                                          <p:attrName>ppt_x</p:attrName>
                                        </p:attrNameLst>
                                      </p:cBhvr>
                                      <p:tavLst>
                                        <p:tav tm="0">
                                          <p:val>
                                            <p:strVal val="#ppt_x"/>
                                          </p:val>
                                        </p:tav>
                                        <p:tav tm="100000">
                                          <p:val>
                                            <p:strVal val="#ppt_x"/>
                                          </p:val>
                                        </p:tav>
                                      </p:tavLst>
                                    </p:anim>
                                    <p:anim calcmode="lin" valueType="num">
                                      <p:cBhvr additive="base">
                                        <p:cTn id="67" dur="700" fill="hold"/>
                                        <p:tgtEl>
                                          <p:spTgt spid="20"/>
                                        </p:tgtEl>
                                        <p:attrNameLst>
                                          <p:attrName>ppt_y</p:attrName>
                                        </p:attrNameLst>
                                      </p:cBhvr>
                                      <p:tavLst>
                                        <p:tav tm="0">
                                          <p:val>
                                            <p:strVal val="#ppt_y+.06"/>
                                          </p:val>
                                        </p:tav>
                                        <p:tav tm="100000">
                                          <p:val>
                                            <p:strVal val="#ppt_y"/>
                                          </p:val>
                                        </p:tav>
                                      </p:tavLst>
                                    </p:anim>
                                  </p:childTnLst>
                                </p:cTn>
                              </p:par>
                              <p:par>
                                <p:cTn id="68" presetID="42" presetClass="entr" presetSubtype="0" decel="100000" fill="hold" nodeType="withEffect">
                                  <p:stCondLst>
                                    <p:cond delay="104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700"/>
                                        <p:tgtEl>
                                          <p:spTgt spid="21"/>
                                        </p:tgtEl>
                                      </p:cBhvr>
                                    </p:animEffect>
                                    <p:anim calcmode="lin" valueType="num">
                                      <p:cBhvr additive="base">
                                        <p:cTn id="71" dur="700" fill="hold"/>
                                        <p:tgtEl>
                                          <p:spTgt spid="21"/>
                                        </p:tgtEl>
                                        <p:attrNameLst>
                                          <p:attrName>ppt_x</p:attrName>
                                        </p:attrNameLst>
                                      </p:cBhvr>
                                      <p:tavLst>
                                        <p:tav tm="0">
                                          <p:val>
                                            <p:strVal val="#ppt_x"/>
                                          </p:val>
                                        </p:tav>
                                        <p:tav tm="100000">
                                          <p:val>
                                            <p:strVal val="#ppt_x"/>
                                          </p:val>
                                        </p:tav>
                                      </p:tavLst>
                                    </p:anim>
                                    <p:anim calcmode="lin" valueType="num">
                                      <p:cBhvr additive="base">
                                        <p:cTn id="72" dur="700" fill="hold"/>
                                        <p:tgtEl>
                                          <p:spTgt spid="21"/>
                                        </p:tgtEl>
                                        <p:attrNameLst>
                                          <p:attrName>ppt_y</p:attrName>
                                        </p:attrNameLst>
                                      </p:cBhvr>
                                      <p:tavLst>
                                        <p:tav tm="0">
                                          <p:val>
                                            <p:strVal val="#ppt_y+.06"/>
                                          </p:val>
                                        </p:tav>
                                        <p:tav tm="100000">
                                          <p:val>
                                            <p:strVal val="#ppt_y"/>
                                          </p:val>
                                        </p:tav>
                                      </p:tavLst>
                                    </p:anim>
                                  </p:childTnLst>
                                </p:cTn>
                              </p:par>
                              <p:par>
                                <p:cTn id="73" presetID="42" presetClass="entr" presetSubtype="0" decel="100000" fill="hold" grpId="0" nodeType="withEffect">
                                  <p:stCondLst>
                                    <p:cond delay="104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700"/>
                                        <p:tgtEl>
                                          <p:spTgt spid="22"/>
                                        </p:tgtEl>
                                      </p:cBhvr>
                                    </p:animEffect>
                                    <p:anim calcmode="lin" valueType="num">
                                      <p:cBhvr additive="base">
                                        <p:cTn id="76" dur="700" fill="hold"/>
                                        <p:tgtEl>
                                          <p:spTgt spid="22"/>
                                        </p:tgtEl>
                                        <p:attrNameLst>
                                          <p:attrName>ppt_x</p:attrName>
                                        </p:attrNameLst>
                                      </p:cBhvr>
                                      <p:tavLst>
                                        <p:tav tm="0">
                                          <p:val>
                                            <p:strVal val="#ppt_x"/>
                                          </p:val>
                                        </p:tav>
                                        <p:tav tm="100000">
                                          <p:val>
                                            <p:strVal val="#ppt_x"/>
                                          </p:val>
                                        </p:tav>
                                      </p:tavLst>
                                    </p:anim>
                                    <p:anim calcmode="lin" valueType="num">
                                      <p:cBhvr additive="base">
                                        <p:cTn id="77" dur="700" fill="hold"/>
                                        <p:tgtEl>
                                          <p:spTgt spid="22"/>
                                        </p:tgtEl>
                                        <p:attrNameLst>
                                          <p:attrName>ppt_y</p:attrName>
                                        </p:attrNameLst>
                                      </p:cBhvr>
                                      <p:tavLst>
                                        <p:tav tm="0">
                                          <p:val>
                                            <p:strVal val="#ppt_y+.06"/>
                                          </p:val>
                                        </p:tav>
                                        <p:tav tm="100000">
                                          <p:val>
                                            <p:strVal val="#ppt_y"/>
                                          </p:val>
                                        </p:tav>
                                      </p:tavLst>
                                    </p:anim>
                                  </p:childTnLst>
                                </p:cTn>
                              </p:par>
                              <p:par>
                                <p:cTn id="78" presetID="42" presetClass="entr" presetSubtype="0" decel="100000" fill="hold" grpId="0" nodeType="withEffect">
                                  <p:stCondLst>
                                    <p:cond delay="1040"/>
                                  </p:stCondLst>
                                  <p:iterate type="wd">
                                    <p:tmPct val="7000"/>
                                  </p:iterate>
                                  <p:childTnLst>
                                    <p:set>
                                      <p:cBhvr>
                                        <p:cTn id="79" dur="1" fill="hold">
                                          <p:stCondLst>
                                            <p:cond delay="0"/>
                                          </p:stCondLst>
                                        </p:cTn>
                                        <p:tgtEl>
                                          <p:spTgt spid="23"/>
                                        </p:tgtEl>
                                        <p:attrNameLst>
                                          <p:attrName>style.visibility</p:attrName>
                                        </p:attrNameLst>
                                      </p:cBhvr>
                                      <p:to>
                                        <p:strVal val="visible"/>
                                      </p:to>
                                    </p:set>
                                    <p:animEffect transition="in" filter="fade">
                                      <p:cBhvr>
                                        <p:cTn id="80" dur="700"/>
                                        <p:tgtEl>
                                          <p:spTgt spid="23"/>
                                        </p:tgtEl>
                                      </p:cBhvr>
                                    </p:animEffect>
                                    <p:anim calcmode="lin" valueType="num">
                                      <p:cBhvr additive="base">
                                        <p:cTn id="81" dur="700" fill="hold"/>
                                        <p:tgtEl>
                                          <p:spTgt spid="23"/>
                                        </p:tgtEl>
                                        <p:attrNameLst>
                                          <p:attrName>ppt_x</p:attrName>
                                        </p:attrNameLst>
                                      </p:cBhvr>
                                      <p:tavLst>
                                        <p:tav tm="0">
                                          <p:val>
                                            <p:strVal val="#ppt_x"/>
                                          </p:val>
                                        </p:tav>
                                        <p:tav tm="100000">
                                          <p:val>
                                            <p:strVal val="#ppt_x"/>
                                          </p:val>
                                        </p:tav>
                                      </p:tavLst>
                                    </p:anim>
                                    <p:anim calcmode="lin" valueType="num">
                                      <p:cBhvr additive="base">
                                        <p:cTn id="82" dur="700" fill="hold"/>
                                        <p:tgtEl>
                                          <p:spTgt spid="23"/>
                                        </p:tgtEl>
                                        <p:attrNameLst>
                                          <p:attrName>ppt_y</p:attrName>
                                        </p:attrNameLst>
                                      </p:cBhvr>
                                      <p:tavLst>
                                        <p:tav tm="0">
                                          <p:val>
                                            <p:strVal val="#ppt_y+.06"/>
                                          </p:val>
                                        </p:tav>
                                        <p:tav tm="100000">
                                          <p:val>
                                            <p:strVal val="#ppt_y"/>
                                          </p:val>
                                        </p:tav>
                                      </p:tavLst>
                                    </p:anim>
                                  </p:childTnLst>
                                </p:cTn>
                              </p:par>
                              <p:par>
                                <p:cTn id="83" presetID="6" presetClass="emph" presetSubtype="0" repeatCount="indefinite" accel="50000" decel="50000" autoRev="1" fill="hold" nodeType="withEffect">
                                  <p:stCondLst>
                                    <p:cond delay="0"/>
                                  </p:stCondLst>
                                  <p:childTnLst>
                                    <p:animScale>
                                      <p:cBhvr>
                                        <p:cTn id="84" dur="3500" fill="hold"/>
                                        <p:tgtEl>
                                          <p:spTgt spid="2"/>
                                        </p:tgtEl>
                                      </p:cBhvr>
                                      <p:by x="106000" y="106000"/>
                                    </p:animScale>
                                  </p:childTnLst>
                                </p:cTn>
                              </p:par>
                              <p:par>
                                <p:cTn id="85" presetID="8" presetClass="emph" presetSubtype="0" repeatCount="indefinite" fill="hold" nodeType="withEffect">
                                  <p:stCondLst>
                                    <p:cond delay="0"/>
                                  </p:stCondLst>
                                  <p:childTnLst>
                                    <p:animRot by="21600000">
                                      <p:cBhvr>
                                        <p:cTn id="86"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P spid="13" grpId="0" animBg="1"/>
      <p:bldP spid="14" grpId="0" animBg="1"/>
      <p:bldP spid="15" grpId="0" animBg="1"/>
      <p:bldP spid="17" grpId="0" animBg="1"/>
      <p:bldP spid="18" grpId="0" animBg="1"/>
      <p:bldP spid="19" grpId="0" animBg="1"/>
      <p:bldP spid="20"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orb~breathe"/>
          <p:cNvSpPr/>
          <p:nvPr/>
        </p:nvSpPr>
        <p:spPr>
          <a:xfrm>
            <a:off x="7863840" y="-1097280"/>
            <a:ext cx="1737360" cy="1737360"/>
          </a:xfrm>
          <a:prstGeom prst="ellipse">
            <a:avLst/>
          </a:prstGeom>
          <a:solidFill>
            <a:srgbClr val="5AE1D2"/>
          </a:solidFill>
          <a:ln w="25400">
            <a:solidFill>
              <a:srgbClr val="000000"/>
            </a:solidFill>
            <a:prstDash val="solid"/>
          </a:ln>
        </p:spPr>
      </p:sp>
      <p:sp>
        <p:nvSpPr>
          <p:cNvPr id="3" name="!!tile~spin"/>
          <p:cNvSpPr/>
          <p:nvPr/>
        </p:nvSpPr>
        <p:spPr>
          <a:xfrm rot="1500000">
            <a:off x="-502920" y="3657600"/>
            <a:ext cx="822960" cy="822960"/>
          </a:xfrm>
          <a:prstGeom prst="roundRect">
            <a:avLst>
              <a:gd name="adj" fmla="val 13333"/>
            </a:avLst>
          </a:prstGeom>
          <a:solidFill>
            <a:srgbClr val="E17E3F"/>
          </a:solidFill>
          <a:ln w="25400">
            <a:solidFill>
              <a:srgbClr val="000000"/>
            </a:solidFill>
            <a:prstDash val="solid"/>
          </a:ln>
        </p:spPr>
      </p:sp>
      <p:sp>
        <p:nvSpPr>
          <p:cNvPr id="4" name="!!hdr"/>
          <p:cNvSpPr/>
          <p:nvPr/>
        </p:nvSpPr>
        <p:spPr>
          <a:xfrm>
            <a:off x="3749040" y="502920"/>
            <a:ext cx="489204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3931920" y="548640"/>
            <a:ext cx="452628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چۆن ئامێرەکە بلۆک بکەم؟</a:t>
            </a:r>
            <a:endParaRPr lang="ku-Arab-IQ" sz="2600" dirty="0"/>
          </a:p>
        </p:txBody>
      </p:sp>
      <p:sp>
        <p:nvSpPr>
          <p:cNvPr id="6" name="!!kick"/>
          <p:cNvSpPr/>
          <p:nvPr/>
        </p:nvSpPr>
        <p:spPr>
          <a:xfrm>
            <a:off x="6336792" y="274320"/>
            <a:ext cx="2121408" cy="274320"/>
          </a:xfrm>
          <a:prstGeom prst="rect">
            <a:avLst/>
          </a:prstGeom>
          <a:solidFill>
            <a:srgbClr val="E17E3F"/>
          </a:solidFill>
          <a:ln w="19050">
            <a:solidFill>
              <a:srgbClr val="000000"/>
            </a:solidFill>
            <a:prstDash val="solid"/>
          </a:ln>
        </p:spPr>
      </p:sp>
      <p:sp>
        <p:nvSpPr>
          <p:cNvPr id="7" name="!!kickT"/>
          <p:cNvSpPr txBox="1"/>
          <p:nvPr/>
        </p:nvSpPr>
        <p:spPr>
          <a:xfrm>
            <a:off x="6336792" y="274320"/>
            <a:ext cx="2121408"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MAC FILTER</a:t>
            </a:r>
            <a:endParaRPr lang="en-US" sz="1100" dirty="0"/>
          </a:p>
        </p:txBody>
      </p:sp>
      <p:sp>
        <p:nvSpPr>
          <p:cNvPr id="8" name="A03-rise-277"/>
          <p:cNvSpPr/>
          <p:nvPr/>
        </p:nvSpPr>
        <p:spPr>
          <a:xfrm>
            <a:off x="6766560" y="1371600"/>
            <a:ext cx="1828800" cy="16002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rise-278"/>
          <p:cNvSpPr/>
          <p:nvPr/>
        </p:nvSpPr>
        <p:spPr>
          <a:xfrm>
            <a:off x="8046720" y="1508760"/>
            <a:ext cx="411480" cy="411480"/>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10" name="A03-rise-279"/>
          <p:cNvSpPr txBox="1"/>
          <p:nvPr/>
        </p:nvSpPr>
        <p:spPr>
          <a:xfrm>
            <a:off x="8046720" y="1508760"/>
            <a:ext cx="411480" cy="411480"/>
          </a:xfrm>
          <a:prstGeom prst="rect">
            <a:avLst/>
          </a:prstGeom>
          <a:noFill/>
          <a:ln/>
        </p:spPr>
        <p:txBody>
          <a:bodyPr wrap="square" lIns="0" tIns="0" rIns="0" bIns="0" rtlCol="0" anchor="ctr"/>
          <a:lstStyle/>
          <a:p>
            <a:pPr marL="0" indent="0" algn="ctr">
              <a:buNone/>
            </a:pPr>
            <a:r>
              <a:rPr lang="en-US" sz="1400" b="1" dirty="0">
                <a:solidFill>
                  <a:srgbClr val="000000"/>
                </a:solidFill>
                <a:latin typeface="Courier New" pitchFamily="34" charset="0"/>
                <a:ea typeface="Courier New"/>
                <a:cs typeface="Courier New"/>
              </a:rPr>
              <a:t>1</a:t>
            </a:r>
            <a:endParaRPr lang="en-US" sz="1400" dirty="0"/>
          </a:p>
        </p:txBody>
      </p:sp>
      <p:pic>
        <p:nvPicPr>
          <p:cNvPr id="11" name="A03-rise-280" descr="preencoded.png"/>
          <p:cNvPicPr>
            <a:picLocks noChangeAspect="1"/>
          </p:cNvPicPr>
          <p:nvPr/>
        </p:nvPicPr>
        <p:blipFill>
          <a:blip r:embed="rId3"/>
          <a:stretch>
            <a:fillRect/>
          </a:stretch>
        </p:blipFill>
        <p:spPr>
          <a:xfrm>
            <a:off x="6931152" y="1554480"/>
            <a:ext cx="384048" cy="384048"/>
          </a:xfrm>
          <a:prstGeom prst="rect">
            <a:avLst/>
          </a:prstGeom>
        </p:spPr>
      </p:pic>
      <p:sp>
        <p:nvSpPr>
          <p:cNvPr id="12" name="A03-rise-281"/>
          <p:cNvSpPr txBox="1"/>
          <p:nvPr/>
        </p:nvSpPr>
        <p:spPr>
          <a:xfrm>
            <a:off x="6876288" y="2057400"/>
            <a:ext cx="1609344" cy="822960"/>
          </a:xfrm>
          <a:prstGeom prst="rect">
            <a:avLst/>
          </a:prstGeom>
          <a:noFill/>
          <a:ln/>
        </p:spPr>
        <p:txBody>
          <a:bodyPr wrap="square" lIns="0" tIns="0" rIns="0" bIns="0" rtlCol="0" anchor="ctr"/>
          <a:lstStyle/>
          <a:p>
            <a:pPr marL="0" indent="0" algn="r" rtl="1">
              <a:buNone/>
            </a:pPr>
            <a:r>
              <a:rPr lang="ku-Arab-IQ" altLang="en-US" sz="1500" b="1" dirty="0">
                <a:solidFill>
                  <a:srgbClr val="000000"/>
                </a:solidFill>
                <a:latin typeface="Zain" pitchFamily="34" charset="0"/>
                <a:ea typeface="Zain"/>
                <a:cs typeface="Zain"/>
              </a:rPr>
              <a:t>بەشی Security یان WLAN بکەرەوە</a:t>
            </a:r>
            <a:endParaRPr lang="ku-Arab-IQ" sz="1500" dirty="0"/>
          </a:p>
        </p:txBody>
      </p:sp>
      <p:sp>
        <p:nvSpPr>
          <p:cNvPr id="13" name="A03-fade-282"/>
          <p:cNvSpPr/>
          <p:nvPr/>
        </p:nvSpPr>
        <p:spPr>
          <a:xfrm>
            <a:off x="6537960" y="2029968"/>
            <a:ext cx="219456" cy="274320"/>
          </a:xfrm>
          <a:prstGeom prst="leftArrow">
            <a:avLst/>
          </a:prstGeom>
          <a:solidFill>
            <a:srgbClr val="000000"/>
          </a:solidFill>
          <a:ln w="9525">
            <a:solidFill>
              <a:srgbClr val="000000"/>
            </a:solidFill>
            <a:prstDash val="solid"/>
          </a:ln>
        </p:spPr>
      </p:sp>
      <p:sp>
        <p:nvSpPr>
          <p:cNvPr id="14" name="A04-rise-283"/>
          <p:cNvSpPr/>
          <p:nvPr/>
        </p:nvSpPr>
        <p:spPr>
          <a:xfrm>
            <a:off x="4690872" y="1371600"/>
            <a:ext cx="1828800" cy="16002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5" name="A04-rise-284"/>
          <p:cNvSpPr/>
          <p:nvPr/>
        </p:nvSpPr>
        <p:spPr>
          <a:xfrm>
            <a:off x="5971032" y="1508760"/>
            <a:ext cx="411480" cy="411480"/>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16" name="A04-rise-285"/>
          <p:cNvSpPr txBox="1"/>
          <p:nvPr/>
        </p:nvSpPr>
        <p:spPr>
          <a:xfrm>
            <a:off x="5971032" y="1508760"/>
            <a:ext cx="411480" cy="411480"/>
          </a:xfrm>
          <a:prstGeom prst="rect">
            <a:avLst/>
          </a:prstGeom>
          <a:noFill/>
          <a:ln/>
        </p:spPr>
        <p:txBody>
          <a:bodyPr wrap="square" lIns="0" tIns="0" rIns="0" bIns="0" rtlCol="0" anchor="ctr"/>
          <a:lstStyle/>
          <a:p>
            <a:pPr marL="0" indent="0" algn="ctr">
              <a:buNone/>
            </a:pPr>
            <a:r>
              <a:rPr lang="en-US" sz="1400" b="1" dirty="0">
                <a:solidFill>
                  <a:srgbClr val="000000"/>
                </a:solidFill>
                <a:latin typeface="Courier New" pitchFamily="34" charset="0"/>
                <a:ea typeface="Courier New"/>
                <a:cs typeface="Courier New"/>
              </a:rPr>
              <a:t>2</a:t>
            </a:r>
            <a:endParaRPr lang="en-US" sz="1400" dirty="0"/>
          </a:p>
        </p:txBody>
      </p:sp>
      <p:pic>
        <p:nvPicPr>
          <p:cNvPr id="17" name="A04-rise-286" descr="preencoded.png"/>
          <p:cNvPicPr>
            <a:picLocks noChangeAspect="1"/>
          </p:cNvPicPr>
          <p:nvPr/>
        </p:nvPicPr>
        <p:blipFill>
          <a:blip r:embed="rId4"/>
          <a:stretch>
            <a:fillRect/>
          </a:stretch>
        </p:blipFill>
        <p:spPr>
          <a:xfrm>
            <a:off x="4855464" y="1554480"/>
            <a:ext cx="384048" cy="384048"/>
          </a:xfrm>
          <a:prstGeom prst="rect">
            <a:avLst/>
          </a:prstGeom>
        </p:spPr>
      </p:pic>
      <p:sp>
        <p:nvSpPr>
          <p:cNvPr id="18" name="A04-rise-287"/>
          <p:cNvSpPr txBox="1"/>
          <p:nvPr/>
        </p:nvSpPr>
        <p:spPr>
          <a:xfrm>
            <a:off x="4800600" y="2057400"/>
            <a:ext cx="1609344" cy="822960"/>
          </a:xfrm>
          <a:prstGeom prst="rect">
            <a:avLst/>
          </a:prstGeom>
          <a:noFill/>
          <a:ln/>
        </p:spPr>
        <p:txBody>
          <a:bodyPr wrap="square" lIns="0" tIns="0" rIns="0" bIns="0" rtlCol="0" anchor="ctr"/>
          <a:lstStyle/>
          <a:p>
            <a:pPr marL="0" indent="0" algn="r" rtl="1">
              <a:buNone/>
            </a:pPr>
            <a:r>
              <a:rPr lang="ku-Arab-IQ" altLang="en-US" sz="1500" b="1" dirty="0">
                <a:solidFill>
                  <a:srgbClr val="000000"/>
                </a:solidFill>
                <a:latin typeface="Zain" pitchFamily="34" charset="0"/>
                <a:ea typeface="Zain"/>
                <a:cs typeface="Zain"/>
              </a:rPr>
              <a:t>MAC Filter چالاک بکە</a:t>
            </a:r>
            <a:endParaRPr lang="ku-Arab-IQ" sz="1500" dirty="0"/>
          </a:p>
        </p:txBody>
      </p:sp>
      <p:sp>
        <p:nvSpPr>
          <p:cNvPr id="19" name="A04-fade-288"/>
          <p:cNvSpPr/>
          <p:nvPr/>
        </p:nvSpPr>
        <p:spPr>
          <a:xfrm>
            <a:off x="4462272" y="2029968"/>
            <a:ext cx="219456" cy="274320"/>
          </a:xfrm>
          <a:prstGeom prst="leftArrow">
            <a:avLst/>
          </a:prstGeom>
          <a:solidFill>
            <a:srgbClr val="000000"/>
          </a:solidFill>
          <a:ln w="9525">
            <a:solidFill>
              <a:srgbClr val="000000"/>
            </a:solidFill>
            <a:prstDash val="solid"/>
          </a:ln>
        </p:spPr>
      </p:sp>
      <p:sp>
        <p:nvSpPr>
          <p:cNvPr id="20" name="A05-rise-289"/>
          <p:cNvSpPr/>
          <p:nvPr/>
        </p:nvSpPr>
        <p:spPr>
          <a:xfrm>
            <a:off x="2615184" y="1371600"/>
            <a:ext cx="1828800" cy="16002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1" name="A05-rise-290"/>
          <p:cNvSpPr/>
          <p:nvPr/>
        </p:nvSpPr>
        <p:spPr>
          <a:xfrm>
            <a:off x="3895344" y="1508760"/>
            <a:ext cx="411480" cy="411480"/>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22" name="A05-rise-291"/>
          <p:cNvSpPr txBox="1"/>
          <p:nvPr/>
        </p:nvSpPr>
        <p:spPr>
          <a:xfrm>
            <a:off x="3895344" y="1508760"/>
            <a:ext cx="411480" cy="411480"/>
          </a:xfrm>
          <a:prstGeom prst="rect">
            <a:avLst/>
          </a:prstGeom>
          <a:noFill/>
          <a:ln/>
        </p:spPr>
        <p:txBody>
          <a:bodyPr wrap="square" lIns="0" tIns="0" rIns="0" bIns="0" rtlCol="0" anchor="ctr"/>
          <a:lstStyle/>
          <a:p>
            <a:pPr marL="0" indent="0" algn="ctr">
              <a:buNone/>
            </a:pPr>
            <a:r>
              <a:rPr lang="en-US" sz="1400" b="1" dirty="0">
                <a:solidFill>
                  <a:srgbClr val="000000"/>
                </a:solidFill>
                <a:latin typeface="Courier New" pitchFamily="34" charset="0"/>
                <a:ea typeface="Courier New"/>
                <a:cs typeface="Courier New"/>
              </a:rPr>
              <a:t>3</a:t>
            </a:r>
            <a:endParaRPr lang="en-US" sz="1400" dirty="0"/>
          </a:p>
        </p:txBody>
      </p:sp>
      <p:pic>
        <p:nvPicPr>
          <p:cNvPr id="23" name="A05-rise-292" descr="preencoded.png"/>
          <p:cNvPicPr>
            <a:picLocks noChangeAspect="1"/>
          </p:cNvPicPr>
          <p:nvPr/>
        </p:nvPicPr>
        <p:blipFill>
          <a:blip r:embed="rId5"/>
          <a:stretch>
            <a:fillRect/>
          </a:stretch>
        </p:blipFill>
        <p:spPr>
          <a:xfrm>
            <a:off x="2779776" y="1554480"/>
            <a:ext cx="384048" cy="384048"/>
          </a:xfrm>
          <a:prstGeom prst="rect">
            <a:avLst/>
          </a:prstGeom>
        </p:spPr>
      </p:pic>
      <p:sp>
        <p:nvSpPr>
          <p:cNvPr id="24" name="A05-rise-293"/>
          <p:cNvSpPr txBox="1"/>
          <p:nvPr/>
        </p:nvSpPr>
        <p:spPr>
          <a:xfrm>
            <a:off x="2724912" y="2057400"/>
            <a:ext cx="1609344" cy="822960"/>
          </a:xfrm>
          <a:prstGeom prst="rect">
            <a:avLst/>
          </a:prstGeom>
          <a:noFill/>
          <a:ln/>
        </p:spPr>
        <p:txBody>
          <a:bodyPr wrap="square" lIns="0" tIns="0" rIns="0" bIns="0" rtlCol="0" anchor="ctr"/>
          <a:lstStyle/>
          <a:p>
            <a:pPr marL="0" indent="0" algn="r" rtl="1">
              <a:buNone/>
            </a:pPr>
            <a:r>
              <a:rPr lang="ku-Arab-IQ" altLang="en-US" sz="1500" b="1" dirty="0">
                <a:solidFill>
                  <a:srgbClr val="000000"/>
                </a:solidFill>
                <a:latin typeface="Zain" pitchFamily="34" charset="0"/>
                <a:ea typeface="Zain"/>
                <a:cs typeface="Zain"/>
              </a:rPr>
              <a:t>لە Blacklist، MAC ی ئامێرەکە زیاد بکە</a:t>
            </a:r>
            <a:endParaRPr lang="ku-Arab-IQ" sz="1500" dirty="0"/>
          </a:p>
        </p:txBody>
      </p:sp>
      <p:sp>
        <p:nvSpPr>
          <p:cNvPr id="25" name="A05-fade-294"/>
          <p:cNvSpPr/>
          <p:nvPr/>
        </p:nvSpPr>
        <p:spPr>
          <a:xfrm>
            <a:off x="2386584" y="2029968"/>
            <a:ext cx="219456" cy="274320"/>
          </a:xfrm>
          <a:prstGeom prst="leftArrow">
            <a:avLst/>
          </a:prstGeom>
          <a:solidFill>
            <a:srgbClr val="000000"/>
          </a:solidFill>
          <a:ln w="9525">
            <a:solidFill>
              <a:srgbClr val="000000"/>
            </a:solidFill>
            <a:prstDash val="solid"/>
          </a:ln>
        </p:spPr>
      </p:sp>
      <p:sp>
        <p:nvSpPr>
          <p:cNvPr id="26" name="A06-rise-295"/>
          <p:cNvSpPr/>
          <p:nvPr/>
        </p:nvSpPr>
        <p:spPr>
          <a:xfrm>
            <a:off x="539496" y="1371600"/>
            <a:ext cx="1828800" cy="1600200"/>
          </a:xfrm>
          <a:prstGeom prst="rect">
            <a:avLst/>
          </a:prstGeom>
          <a:solidFill>
            <a:srgbClr val="E17E3F"/>
          </a:solidFill>
          <a:ln w="19050">
            <a:solidFill>
              <a:srgbClr val="000000"/>
            </a:solidFill>
            <a:prstDash val="solid"/>
          </a:ln>
          <a:effectLst>
            <a:outerShdw blurRad="101600" dist="50800" dir="2700000" algn="bl" rotWithShape="0">
              <a:srgbClr val="000000">
                <a:alpha val="100000"/>
              </a:srgbClr>
            </a:outerShdw>
          </a:effectLst>
        </p:spPr>
      </p:sp>
      <p:sp>
        <p:nvSpPr>
          <p:cNvPr id="27" name="A06-rise-296"/>
          <p:cNvSpPr/>
          <p:nvPr/>
        </p:nvSpPr>
        <p:spPr>
          <a:xfrm>
            <a:off x="1819656" y="1508760"/>
            <a:ext cx="411480" cy="411480"/>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28" name="A06-rise-297"/>
          <p:cNvSpPr txBox="1"/>
          <p:nvPr/>
        </p:nvSpPr>
        <p:spPr>
          <a:xfrm>
            <a:off x="1819656" y="1508760"/>
            <a:ext cx="411480" cy="411480"/>
          </a:xfrm>
          <a:prstGeom prst="rect">
            <a:avLst/>
          </a:prstGeom>
          <a:noFill/>
          <a:ln/>
        </p:spPr>
        <p:txBody>
          <a:bodyPr wrap="square" lIns="0" tIns="0" rIns="0" bIns="0" rtlCol="0" anchor="ctr"/>
          <a:lstStyle/>
          <a:p>
            <a:pPr marL="0" indent="0" algn="ctr">
              <a:buNone/>
            </a:pPr>
            <a:r>
              <a:rPr lang="en-US" sz="1400" b="1" dirty="0">
                <a:solidFill>
                  <a:srgbClr val="000000"/>
                </a:solidFill>
                <a:latin typeface="Courier New" pitchFamily="34" charset="0"/>
                <a:ea typeface="Courier New"/>
                <a:cs typeface="Courier New"/>
              </a:rPr>
              <a:t>4</a:t>
            </a:r>
            <a:endParaRPr lang="en-US" sz="1400" dirty="0"/>
          </a:p>
        </p:txBody>
      </p:sp>
      <p:pic>
        <p:nvPicPr>
          <p:cNvPr id="29" name="A06-rise-298" descr="preencoded.png"/>
          <p:cNvPicPr>
            <a:picLocks noChangeAspect="1"/>
          </p:cNvPicPr>
          <p:nvPr/>
        </p:nvPicPr>
        <p:blipFill>
          <a:blip r:embed="rId6"/>
          <a:stretch>
            <a:fillRect/>
          </a:stretch>
        </p:blipFill>
        <p:spPr>
          <a:xfrm>
            <a:off x="704088" y="1554480"/>
            <a:ext cx="384048" cy="384048"/>
          </a:xfrm>
          <a:prstGeom prst="rect">
            <a:avLst/>
          </a:prstGeom>
        </p:spPr>
      </p:pic>
      <p:sp>
        <p:nvSpPr>
          <p:cNvPr id="30" name="A06-rise-299"/>
          <p:cNvSpPr txBox="1"/>
          <p:nvPr/>
        </p:nvSpPr>
        <p:spPr>
          <a:xfrm>
            <a:off x="649224" y="2057400"/>
            <a:ext cx="1609344" cy="822960"/>
          </a:xfrm>
          <a:prstGeom prst="rect">
            <a:avLst/>
          </a:prstGeom>
          <a:noFill/>
          <a:ln/>
        </p:spPr>
        <p:txBody>
          <a:bodyPr wrap="square" lIns="0" tIns="0" rIns="0" bIns="0" rtlCol="0" anchor="ctr"/>
          <a:lstStyle/>
          <a:p>
            <a:pPr marL="0" indent="0" algn="r" rtl="1">
              <a:buNone/>
            </a:pPr>
            <a:r>
              <a:rPr lang="ku-Arab-IQ" altLang="en-US" sz="1500" b="1" dirty="0">
                <a:solidFill>
                  <a:srgbClr val="FFFFFF"/>
                </a:solidFill>
                <a:latin typeface="Zain" pitchFamily="34" charset="0"/>
                <a:ea typeface="Zain"/>
                <a:cs typeface="Zain"/>
              </a:rPr>
              <a:t>Apply دابگرە بۆ پاشەکەوتکردن</a:t>
            </a:r>
            <a:endParaRPr lang="ku-Arab-IQ" sz="1500" dirty="0"/>
          </a:p>
        </p:txBody>
      </p:sp>
      <p:sp>
        <p:nvSpPr>
          <p:cNvPr id="31" name="A07-wipeL-300"/>
          <p:cNvSpPr/>
          <p:nvPr/>
        </p:nvSpPr>
        <p:spPr>
          <a:xfrm>
            <a:off x="548640" y="3246120"/>
            <a:ext cx="8046720" cy="1261872"/>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32" name="A07-wipeL-301"/>
          <p:cNvSpPr/>
          <p:nvPr/>
        </p:nvSpPr>
        <p:spPr>
          <a:xfrm>
            <a:off x="548640" y="3246120"/>
            <a:ext cx="8046720" cy="274320"/>
          </a:xfrm>
          <a:prstGeom prst="rect">
            <a:avLst/>
          </a:prstGeom>
          <a:solidFill>
            <a:srgbClr val="EEC3BB"/>
          </a:solidFill>
          <a:ln w="19050">
            <a:solidFill>
              <a:srgbClr val="000000"/>
            </a:solidFill>
            <a:prstDash val="solid"/>
          </a:ln>
        </p:spPr>
      </p:sp>
      <p:sp>
        <p:nvSpPr>
          <p:cNvPr id="33" name="A07-wipeL-302"/>
          <p:cNvSpPr txBox="1"/>
          <p:nvPr/>
        </p:nvSpPr>
        <p:spPr>
          <a:xfrm>
            <a:off x="658368" y="3246120"/>
            <a:ext cx="694944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WLAN MAC Filter Configuration</a:t>
            </a:r>
            <a:endParaRPr lang="en-US" sz="900" dirty="0"/>
          </a:p>
        </p:txBody>
      </p:sp>
      <p:sp>
        <p:nvSpPr>
          <p:cNvPr id="34" name="A07-wipeL-303"/>
          <p:cNvSpPr/>
          <p:nvPr/>
        </p:nvSpPr>
        <p:spPr>
          <a:xfrm>
            <a:off x="8321040" y="3300984"/>
            <a:ext cx="182880" cy="164592"/>
          </a:xfrm>
          <a:prstGeom prst="rect">
            <a:avLst/>
          </a:prstGeom>
          <a:solidFill>
            <a:srgbClr val="FFFFFF"/>
          </a:solidFill>
          <a:ln w="12700">
            <a:solidFill>
              <a:srgbClr val="000000"/>
            </a:solidFill>
            <a:prstDash val="solid"/>
          </a:ln>
        </p:spPr>
      </p:sp>
      <p:sp>
        <p:nvSpPr>
          <p:cNvPr id="35" name="A07-wipeL-304"/>
          <p:cNvSpPr/>
          <p:nvPr/>
        </p:nvSpPr>
        <p:spPr>
          <a:xfrm>
            <a:off x="8074152" y="3300984"/>
            <a:ext cx="182880" cy="164592"/>
          </a:xfrm>
          <a:prstGeom prst="rect">
            <a:avLst/>
          </a:prstGeom>
          <a:solidFill>
            <a:srgbClr val="FFFFFF"/>
          </a:solidFill>
          <a:ln w="12700">
            <a:solidFill>
              <a:srgbClr val="000000"/>
            </a:solidFill>
            <a:prstDash val="solid"/>
          </a:ln>
        </p:spPr>
      </p:sp>
      <p:sp>
        <p:nvSpPr>
          <p:cNvPr id="36" name="A07-wipeL-305"/>
          <p:cNvSpPr/>
          <p:nvPr/>
        </p:nvSpPr>
        <p:spPr>
          <a:xfrm>
            <a:off x="7827264" y="3300984"/>
            <a:ext cx="182880" cy="164592"/>
          </a:xfrm>
          <a:prstGeom prst="rect">
            <a:avLst/>
          </a:prstGeom>
          <a:solidFill>
            <a:srgbClr val="FFFFFF"/>
          </a:solidFill>
          <a:ln w="12700">
            <a:solidFill>
              <a:srgbClr val="000000"/>
            </a:solidFill>
            <a:prstDash val="solid"/>
          </a:ln>
        </p:spPr>
      </p:sp>
      <p:sp>
        <p:nvSpPr>
          <p:cNvPr id="37" name="A08-fade-306"/>
          <p:cNvSpPr txBox="1"/>
          <p:nvPr/>
        </p:nvSpPr>
        <p:spPr>
          <a:xfrm>
            <a:off x="777240" y="3639312"/>
            <a:ext cx="1280160" cy="329184"/>
          </a:xfrm>
          <a:prstGeom prst="rect">
            <a:avLst/>
          </a:prstGeom>
          <a:noFill/>
          <a:ln/>
        </p:spPr>
        <p:txBody>
          <a:bodyPr wrap="square" lIns="0" tIns="0" rIns="0" bIns="0" rtlCol="0" anchor="ctr"/>
          <a:lstStyle/>
          <a:p>
            <a:pPr marL="0" indent="0" algn="l">
              <a:buNone/>
            </a:pPr>
            <a:r>
              <a:rPr lang="en-US" sz="1100" b="1" dirty="0">
                <a:solidFill>
                  <a:srgbClr val="FFFFFF"/>
                </a:solidFill>
                <a:latin typeface="Courier New" pitchFamily="34" charset="0"/>
                <a:ea typeface="Courier New"/>
                <a:cs typeface="Courier New"/>
              </a:rPr>
              <a:t>MAC Filter:</a:t>
            </a:r>
            <a:endParaRPr lang="en-US" sz="1100" dirty="0"/>
          </a:p>
        </p:txBody>
      </p:sp>
      <p:sp>
        <p:nvSpPr>
          <p:cNvPr id="38" name="A08-fade-307"/>
          <p:cNvSpPr/>
          <p:nvPr/>
        </p:nvSpPr>
        <p:spPr>
          <a:xfrm>
            <a:off x="2011680" y="3657600"/>
            <a:ext cx="685800" cy="292608"/>
          </a:xfrm>
          <a:prstGeom prst="rect">
            <a:avLst/>
          </a:prstGeom>
          <a:solidFill>
            <a:srgbClr val="5AE1D2"/>
          </a:solidFill>
          <a:ln w="12700">
            <a:solidFill>
              <a:srgbClr val="000000"/>
            </a:solidFill>
            <a:prstDash val="solid"/>
          </a:ln>
        </p:spPr>
      </p:sp>
      <p:sp>
        <p:nvSpPr>
          <p:cNvPr id="39" name="A08-fade-308"/>
          <p:cNvSpPr txBox="1"/>
          <p:nvPr/>
        </p:nvSpPr>
        <p:spPr>
          <a:xfrm>
            <a:off x="2011680" y="3657600"/>
            <a:ext cx="685800" cy="292608"/>
          </a:xfrm>
          <a:prstGeom prst="rect">
            <a:avLst/>
          </a:prstGeom>
          <a:noFill/>
          <a:ln/>
        </p:spPr>
        <p:txBody>
          <a:bodyPr wrap="square" lIns="0" tIns="0" rIns="0" bIns="0" rtlCol="0" anchor="ctr"/>
          <a:lstStyle/>
          <a:p>
            <a:pPr marL="0" indent="0" algn="ctr">
              <a:buNone/>
            </a:pPr>
            <a:r>
              <a:rPr lang="en-US" sz="1100" b="1" dirty="0">
                <a:solidFill>
                  <a:srgbClr val="000000"/>
                </a:solidFill>
                <a:latin typeface="Courier New" pitchFamily="34" charset="0"/>
                <a:ea typeface="Courier New"/>
                <a:cs typeface="Courier New"/>
              </a:rPr>
              <a:t>ON</a:t>
            </a:r>
            <a:endParaRPr lang="en-US" sz="1100" dirty="0"/>
          </a:p>
        </p:txBody>
      </p:sp>
      <p:sp>
        <p:nvSpPr>
          <p:cNvPr id="40" name="A08-fade-309"/>
          <p:cNvSpPr txBox="1"/>
          <p:nvPr/>
        </p:nvSpPr>
        <p:spPr>
          <a:xfrm>
            <a:off x="3017520" y="3639312"/>
            <a:ext cx="731520" cy="329184"/>
          </a:xfrm>
          <a:prstGeom prst="rect">
            <a:avLst/>
          </a:prstGeom>
          <a:noFill/>
          <a:ln/>
        </p:spPr>
        <p:txBody>
          <a:bodyPr wrap="square" lIns="0" tIns="0" rIns="0" bIns="0" rtlCol="0" anchor="ctr"/>
          <a:lstStyle/>
          <a:p>
            <a:pPr marL="0" indent="0" algn="l">
              <a:buNone/>
            </a:pPr>
            <a:r>
              <a:rPr lang="en-US" sz="1100" b="1" dirty="0">
                <a:solidFill>
                  <a:srgbClr val="FFFFFF"/>
                </a:solidFill>
                <a:latin typeface="Courier New" pitchFamily="34" charset="0"/>
                <a:ea typeface="Courier New"/>
                <a:cs typeface="Courier New"/>
              </a:rPr>
              <a:t>Mode:</a:t>
            </a:r>
            <a:endParaRPr lang="en-US" sz="1100" dirty="0"/>
          </a:p>
        </p:txBody>
      </p:sp>
      <p:sp>
        <p:nvSpPr>
          <p:cNvPr id="41" name="A08-fade-310"/>
          <p:cNvSpPr/>
          <p:nvPr/>
        </p:nvSpPr>
        <p:spPr>
          <a:xfrm>
            <a:off x="3703320" y="3657600"/>
            <a:ext cx="1143000" cy="292608"/>
          </a:xfrm>
          <a:prstGeom prst="rect">
            <a:avLst/>
          </a:prstGeom>
          <a:solidFill>
            <a:srgbClr val="E17E3F"/>
          </a:solidFill>
          <a:ln w="12700">
            <a:solidFill>
              <a:srgbClr val="000000"/>
            </a:solidFill>
            <a:prstDash val="solid"/>
          </a:ln>
        </p:spPr>
      </p:sp>
      <p:sp>
        <p:nvSpPr>
          <p:cNvPr id="42" name="A08-fade-311"/>
          <p:cNvSpPr txBox="1"/>
          <p:nvPr/>
        </p:nvSpPr>
        <p:spPr>
          <a:xfrm>
            <a:off x="3703320" y="3657600"/>
            <a:ext cx="1143000" cy="292608"/>
          </a:xfrm>
          <a:prstGeom prst="rect">
            <a:avLst/>
          </a:prstGeom>
          <a:noFill/>
          <a:ln/>
        </p:spPr>
        <p:txBody>
          <a:bodyPr wrap="square" lIns="0" tIns="0" rIns="0" bIns="0" rtlCol="0" anchor="ctr"/>
          <a:lstStyle/>
          <a:p>
            <a:pPr marL="0" indent="0" algn="ctr">
              <a:buNone/>
            </a:pPr>
            <a:r>
              <a:rPr lang="en-US" sz="1100" b="1" dirty="0">
                <a:solidFill>
                  <a:srgbClr val="FFFFFF"/>
                </a:solidFill>
                <a:latin typeface="Courier New" pitchFamily="34" charset="0"/>
                <a:ea typeface="Courier New"/>
                <a:cs typeface="Courier New"/>
              </a:rPr>
              <a:t>Blacklist</a:t>
            </a:r>
            <a:endParaRPr lang="en-US" sz="1100" dirty="0"/>
          </a:p>
        </p:txBody>
      </p:sp>
      <p:sp>
        <p:nvSpPr>
          <p:cNvPr id="43" name="A09-fade-312"/>
          <p:cNvSpPr txBox="1"/>
          <p:nvPr/>
        </p:nvSpPr>
        <p:spPr>
          <a:xfrm>
            <a:off x="777240" y="4059936"/>
            <a:ext cx="640080" cy="329184"/>
          </a:xfrm>
          <a:prstGeom prst="rect">
            <a:avLst/>
          </a:prstGeom>
          <a:noFill/>
          <a:ln/>
        </p:spPr>
        <p:txBody>
          <a:bodyPr wrap="square" lIns="0" tIns="0" rIns="0" bIns="0" rtlCol="0" anchor="ctr"/>
          <a:lstStyle/>
          <a:p>
            <a:pPr marL="0" indent="0" algn="l">
              <a:buNone/>
            </a:pPr>
            <a:r>
              <a:rPr lang="en-US" sz="1100" b="1" dirty="0">
                <a:solidFill>
                  <a:srgbClr val="FFFFFF"/>
                </a:solidFill>
                <a:latin typeface="Courier New" pitchFamily="34" charset="0"/>
                <a:ea typeface="Courier New"/>
                <a:cs typeface="Courier New"/>
              </a:rPr>
              <a:t>MAC:</a:t>
            </a:r>
            <a:endParaRPr lang="en-US" sz="1100" dirty="0"/>
          </a:p>
        </p:txBody>
      </p:sp>
      <p:sp>
        <p:nvSpPr>
          <p:cNvPr id="44" name="A09-fade-313"/>
          <p:cNvSpPr/>
          <p:nvPr/>
        </p:nvSpPr>
        <p:spPr>
          <a:xfrm>
            <a:off x="1417320" y="4078224"/>
            <a:ext cx="2331720" cy="292608"/>
          </a:xfrm>
          <a:prstGeom prst="rect">
            <a:avLst/>
          </a:prstGeom>
          <a:solidFill>
            <a:srgbClr val="FFFFFF"/>
          </a:solidFill>
          <a:ln w="12700">
            <a:solidFill>
              <a:srgbClr val="000000"/>
            </a:solidFill>
            <a:prstDash val="solid"/>
          </a:ln>
        </p:spPr>
      </p:sp>
      <p:sp>
        <p:nvSpPr>
          <p:cNvPr id="45" name="A09-fade-314"/>
          <p:cNvSpPr txBox="1"/>
          <p:nvPr/>
        </p:nvSpPr>
        <p:spPr>
          <a:xfrm>
            <a:off x="1481328" y="4078224"/>
            <a:ext cx="2240280" cy="292608"/>
          </a:xfrm>
          <a:prstGeom prst="rect">
            <a:avLst/>
          </a:prstGeom>
          <a:noFill/>
          <a:ln/>
        </p:spPr>
        <p:txBody>
          <a:bodyPr wrap="square" lIns="0" tIns="0" rIns="0" bIns="0" rtlCol="0" anchor="ctr"/>
          <a:lstStyle/>
          <a:p>
            <a:pPr marL="0" indent="0" algn="l">
              <a:buNone/>
            </a:pPr>
            <a:r>
              <a:rPr lang="en-US" sz="1100" b="1" dirty="0">
                <a:solidFill>
                  <a:srgbClr val="000000"/>
                </a:solidFill>
                <a:latin typeface="Courier New" pitchFamily="34" charset="0"/>
                <a:ea typeface="Courier New"/>
                <a:cs typeface="Courier New"/>
              </a:rPr>
              <a:t>D8:9B:3B:4F:22:AC</a:t>
            </a:r>
            <a:endParaRPr lang="en-US" sz="1100" dirty="0"/>
          </a:p>
        </p:txBody>
      </p:sp>
      <p:sp>
        <p:nvSpPr>
          <p:cNvPr id="46" name="A10-zoom-315"/>
          <p:cNvSpPr/>
          <p:nvPr/>
        </p:nvSpPr>
        <p:spPr>
          <a:xfrm>
            <a:off x="6583680" y="3840480"/>
            <a:ext cx="868680" cy="365760"/>
          </a:xfrm>
          <a:prstGeom prst="rect">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47" name="A10-zoom-316"/>
          <p:cNvSpPr txBox="1"/>
          <p:nvPr/>
        </p:nvSpPr>
        <p:spPr>
          <a:xfrm>
            <a:off x="6583680" y="3840480"/>
            <a:ext cx="868680" cy="365760"/>
          </a:xfrm>
          <a:prstGeom prst="rect">
            <a:avLst/>
          </a:prstGeom>
          <a:noFill/>
          <a:ln/>
        </p:spPr>
        <p:txBody>
          <a:bodyPr wrap="square" lIns="0" tIns="0" rIns="0" bIns="0" rtlCol="0" anchor="ctr"/>
          <a:lstStyle/>
          <a:p>
            <a:pPr marL="0" indent="0" algn="ctr">
              <a:buNone/>
            </a:pPr>
            <a:r>
              <a:rPr lang="en-US" sz="1500" b="1" dirty="0">
                <a:solidFill>
                  <a:srgbClr val="000000"/>
                </a:solidFill>
                <a:latin typeface="Zain" pitchFamily="34" charset="0"/>
                <a:ea typeface="Zain"/>
                <a:cs typeface="Zain"/>
              </a:rPr>
              <a:t>Add</a:t>
            </a:r>
            <a:endParaRPr lang="en-US" sz="1500" dirty="0"/>
          </a:p>
        </p:txBody>
      </p:sp>
      <p:sp>
        <p:nvSpPr>
          <p:cNvPr id="48" name="A11-zoom-317"/>
          <p:cNvSpPr/>
          <p:nvPr/>
        </p:nvSpPr>
        <p:spPr>
          <a:xfrm>
            <a:off x="7543800" y="3840480"/>
            <a:ext cx="868680" cy="365760"/>
          </a:xfrm>
          <a:prstGeom prst="rect">
            <a:avLst/>
          </a:prstGeom>
          <a:solidFill>
            <a:srgbClr val="E17E3F"/>
          </a:solidFill>
          <a:ln w="19050">
            <a:solidFill>
              <a:srgbClr val="000000"/>
            </a:solidFill>
            <a:prstDash val="solid"/>
          </a:ln>
          <a:effectLst>
            <a:outerShdw blurRad="101600" dist="25400" dir="2700000" algn="bl" rotWithShape="0">
              <a:srgbClr val="000000">
                <a:alpha val="100000"/>
              </a:srgbClr>
            </a:outerShdw>
          </a:effectLst>
        </p:spPr>
      </p:sp>
      <p:sp>
        <p:nvSpPr>
          <p:cNvPr id="49" name="A11-zoom-318"/>
          <p:cNvSpPr txBox="1"/>
          <p:nvPr/>
        </p:nvSpPr>
        <p:spPr>
          <a:xfrm>
            <a:off x="7543800" y="3840480"/>
            <a:ext cx="868680" cy="365760"/>
          </a:xfrm>
          <a:prstGeom prst="rect">
            <a:avLst/>
          </a:prstGeom>
          <a:noFill/>
          <a:ln/>
        </p:spPr>
        <p:txBody>
          <a:bodyPr wrap="square" lIns="0" tIns="0" rIns="0" bIns="0" rtlCol="0" anchor="ctr"/>
          <a:lstStyle/>
          <a:p>
            <a:pPr marL="0" indent="0" algn="ctr">
              <a:buNone/>
            </a:pPr>
            <a:r>
              <a:rPr lang="en-US" sz="1500" b="1" dirty="0">
                <a:solidFill>
                  <a:srgbClr val="FFFFFF"/>
                </a:solidFill>
                <a:latin typeface="Zain" pitchFamily="34" charset="0"/>
                <a:ea typeface="Zain"/>
                <a:cs typeface="Zain"/>
              </a:rPr>
              <a:t>Apply</a:t>
            </a:r>
            <a:endParaRPr lang="en-US" sz="1500" dirty="0"/>
          </a:p>
        </p:txBody>
      </p:sp>
      <p:pic>
        <p:nvPicPr>
          <p:cNvPr id="50" name="!!hand~pulse" descr="/private/tmp/claude-501/-Users-zanafaroqhado-Downloads-flkrdstudio-project-router-/c411b843-c293-473a-91be-03799a46def1/scratchpad/assets/image5.png"/>
          <p:cNvPicPr>
            <a:picLocks noChangeAspect="1"/>
          </p:cNvPicPr>
          <p:nvPr/>
        </p:nvPicPr>
        <p:blipFill>
          <a:blip r:embed="rId7"/>
          <a:stretch>
            <a:fillRect/>
          </a:stretch>
        </p:blipFill>
        <p:spPr>
          <a:xfrm>
            <a:off x="7818120" y="3977640"/>
            <a:ext cx="566928" cy="566928"/>
          </a:xfrm>
          <a:prstGeom prst="rect">
            <a:avLst/>
          </a:prstGeom>
        </p:spPr>
      </p:pic>
      <p:sp>
        <p:nvSpPr>
          <p:cNvPr id="51"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12</a:t>
            </a:r>
            <a:endParaRPr lang="en-US" sz="6400" dirty="0"/>
          </a:p>
        </p:txBody>
      </p:sp>
      <p:sp>
        <p:nvSpPr>
          <p:cNvPr id="52"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53" name="!!prog"/>
          <p:cNvSpPr/>
          <p:nvPr/>
        </p:nvSpPr>
        <p:spPr>
          <a:xfrm>
            <a:off x="5989320" y="4837176"/>
            <a:ext cx="746150" cy="128016"/>
          </a:xfrm>
          <a:prstGeom prst="roundRect">
            <a:avLst>
              <a:gd name="adj" fmla="val 50000"/>
            </a:avLst>
          </a:prstGeom>
          <a:solidFill>
            <a:srgbClr val="5AE1D2"/>
          </a:solidFill>
          <a:ln w="12700">
            <a:solidFill>
              <a:srgbClr val="000000"/>
            </a:solidFill>
            <a:prstDash val="solid"/>
          </a:ln>
        </p:spPr>
      </p:sp>
      <p:sp>
        <p:nvSpPr>
          <p:cNvPr id="54"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55"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12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additive="base">
                                        <p:cTn id="8" dur="700" fill="hold"/>
                                        <p:tgtEl>
                                          <p:spTgt spid="8"/>
                                        </p:tgtEl>
                                        <p:attrNameLst>
                                          <p:attrName>ppt_x</p:attrName>
                                        </p:attrNameLst>
                                      </p:cBhvr>
                                      <p:tavLst>
                                        <p:tav tm="0">
                                          <p:val>
                                            <p:strVal val="#ppt_x"/>
                                          </p:val>
                                        </p:tav>
                                        <p:tav tm="100000">
                                          <p:val>
                                            <p:strVal val="#ppt_x"/>
                                          </p:val>
                                        </p:tav>
                                      </p:tavLst>
                                    </p:anim>
                                    <p:anim calcmode="lin" valueType="num">
                                      <p:cBhvr additive="base">
                                        <p:cTn id="9" dur="700" fill="hold"/>
                                        <p:tgtEl>
                                          <p:spTgt spid="8"/>
                                        </p:tgtEl>
                                        <p:attrNameLst>
                                          <p:attrName>ppt_y</p:attrName>
                                        </p:attrNameLst>
                                      </p:cBhvr>
                                      <p:tavLst>
                                        <p:tav tm="0">
                                          <p:val>
                                            <p:strVal val="#ppt_y+.06"/>
                                          </p:val>
                                        </p:tav>
                                        <p:tav tm="100000">
                                          <p:val>
                                            <p:strVal val="#ppt_y"/>
                                          </p:val>
                                        </p:tav>
                                      </p:tavLst>
                                    </p:anim>
                                  </p:childTnLst>
                                </p:cTn>
                              </p:par>
                              <p:par>
                                <p:cTn id="10" presetID="42" presetClass="entr" presetSubtype="0"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00"/>
                                        <p:tgtEl>
                                          <p:spTgt spid="9"/>
                                        </p:tgtEl>
                                      </p:cBhvr>
                                    </p:animEffect>
                                    <p:anim calcmode="lin" valueType="num">
                                      <p:cBhvr additive="base">
                                        <p:cTn id="13" dur="700" fill="hold"/>
                                        <p:tgtEl>
                                          <p:spTgt spid="9"/>
                                        </p:tgtEl>
                                        <p:attrNameLst>
                                          <p:attrName>ppt_x</p:attrName>
                                        </p:attrNameLst>
                                      </p:cBhvr>
                                      <p:tavLst>
                                        <p:tav tm="0">
                                          <p:val>
                                            <p:strVal val="#ppt_x"/>
                                          </p:val>
                                        </p:tav>
                                        <p:tav tm="100000">
                                          <p:val>
                                            <p:strVal val="#ppt_x"/>
                                          </p:val>
                                        </p:tav>
                                      </p:tavLst>
                                    </p:anim>
                                    <p:anim calcmode="lin" valueType="num">
                                      <p:cBhvr additive="base">
                                        <p:cTn id="14" dur="700" fill="hold"/>
                                        <p:tgtEl>
                                          <p:spTgt spid="9"/>
                                        </p:tgtEl>
                                        <p:attrNameLst>
                                          <p:attrName>ppt_y</p:attrName>
                                        </p:attrNameLst>
                                      </p:cBhvr>
                                      <p:tavLst>
                                        <p:tav tm="0">
                                          <p:val>
                                            <p:strVal val="#ppt_y+.06"/>
                                          </p:val>
                                        </p:tav>
                                        <p:tav tm="100000">
                                          <p:val>
                                            <p:strVal val="#ppt_y"/>
                                          </p:val>
                                        </p:tav>
                                      </p:tavLst>
                                    </p:anim>
                                  </p:childTnLst>
                                </p:cTn>
                              </p:par>
                              <p:par>
                                <p:cTn id="15" presetID="42" presetClass="entr" presetSubtype="0"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00"/>
                                        <p:tgtEl>
                                          <p:spTgt spid="10"/>
                                        </p:tgtEl>
                                      </p:cBhvr>
                                    </p:animEffect>
                                    <p:anim calcmode="lin" valueType="num">
                                      <p:cBhvr additive="base">
                                        <p:cTn id="18" dur="700" fill="hold"/>
                                        <p:tgtEl>
                                          <p:spTgt spid="10"/>
                                        </p:tgtEl>
                                        <p:attrNameLst>
                                          <p:attrName>ppt_x</p:attrName>
                                        </p:attrNameLst>
                                      </p:cBhvr>
                                      <p:tavLst>
                                        <p:tav tm="0">
                                          <p:val>
                                            <p:strVal val="#ppt_x"/>
                                          </p:val>
                                        </p:tav>
                                        <p:tav tm="100000">
                                          <p:val>
                                            <p:strVal val="#ppt_x"/>
                                          </p:val>
                                        </p:tav>
                                      </p:tavLst>
                                    </p:anim>
                                    <p:anim calcmode="lin" valueType="num">
                                      <p:cBhvr additive="base">
                                        <p:cTn id="19" dur="700" fill="hold"/>
                                        <p:tgtEl>
                                          <p:spTgt spid="10"/>
                                        </p:tgtEl>
                                        <p:attrNameLst>
                                          <p:attrName>ppt_y</p:attrName>
                                        </p:attrNameLst>
                                      </p:cBhvr>
                                      <p:tavLst>
                                        <p:tav tm="0">
                                          <p:val>
                                            <p:strVal val="#ppt_y+.06"/>
                                          </p:val>
                                        </p:tav>
                                        <p:tav tm="100000">
                                          <p:val>
                                            <p:strVal val="#ppt_y"/>
                                          </p:val>
                                        </p:tav>
                                      </p:tavLst>
                                    </p:anim>
                                  </p:childTnLst>
                                </p:cTn>
                              </p:par>
                              <p:par>
                                <p:cTn id="20" presetID="42" presetClass="entr" presetSubtype="0" decel="100000" fill="hold"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00"/>
                                        <p:tgtEl>
                                          <p:spTgt spid="11"/>
                                        </p:tgtEl>
                                      </p:cBhvr>
                                    </p:animEffect>
                                    <p:anim calcmode="lin" valueType="num">
                                      <p:cBhvr additive="base">
                                        <p:cTn id="23" dur="700" fill="hold"/>
                                        <p:tgtEl>
                                          <p:spTgt spid="11"/>
                                        </p:tgtEl>
                                        <p:attrNameLst>
                                          <p:attrName>ppt_x</p:attrName>
                                        </p:attrNameLst>
                                      </p:cBhvr>
                                      <p:tavLst>
                                        <p:tav tm="0">
                                          <p:val>
                                            <p:strVal val="#ppt_x"/>
                                          </p:val>
                                        </p:tav>
                                        <p:tav tm="100000">
                                          <p:val>
                                            <p:strVal val="#ppt_x"/>
                                          </p:val>
                                        </p:tav>
                                      </p:tavLst>
                                    </p:anim>
                                    <p:anim calcmode="lin" valueType="num">
                                      <p:cBhvr additive="base">
                                        <p:cTn id="24" dur="700" fill="hold"/>
                                        <p:tgtEl>
                                          <p:spTgt spid="11"/>
                                        </p:tgtEl>
                                        <p:attrNameLst>
                                          <p:attrName>ppt_y</p:attrName>
                                        </p:attrNameLst>
                                      </p:cBhvr>
                                      <p:tavLst>
                                        <p:tav tm="0">
                                          <p:val>
                                            <p:strVal val="#ppt_y+.06"/>
                                          </p:val>
                                        </p:tav>
                                        <p:tav tm="100000">
                                          <p:val>
                                            <p:strVal val="#ppt_y"/>
                                          </p:val>
                                        </p:tav>
                                      </p:tavLst>
                                    </p:anim>
                                  </p:childTnLst>
                                </p:cTn>
                              </p:par>
                              <p:par>
                                <p:cTn id="25" presetID="42" presetClass="entr" presetSubtype="0"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00"/>
                                        <p:tgtEl>
                                          <p:spTgt spid="12"/>
                                        </p:tgtEl>
                                      </p:cBhvr>
                                    </p:animEffect>
                                    <p:anim calcmode="lin" valueType="num">
                                      <p:cBhvr additive="base">
                                        <p:cTn id="28" dur="700" fill="hold"/>
                                        <p:tgtEl>
                                          <p:spTgt spid="12"/>
                                        </p:tgtEl>
                                        <p:attrNameLst>
                                          <p:attrName>ppt_x</p:attrName>
                                        </p:attrNameLst>
                                      </p:cBhvr>
                                      <p:tavLst>
                                        <p:tav tm="0">
                                          <p:val>
                                            <p:strVal val="#ppt_x"/>
                                          </p:val>
                                        </p:tav>
                                        <p:tav tm="100000">
                                          <p:val>
                                            <p:strVal val="#ppt_x"/>
                                          </p:val>
                                        </p:tav>
                                      </p:tavLst>
                                    </p:anim>
                                    <p:anim calcmode="lin" valueType="num">
                                      <p:cBhvr additive="base">
                                        <p:cTn id="29" dur="700" fill="hold"/>
                                        <p:tgtEl>
                                          <p:spTgt spid="12"/>
                                        </p:tgtEl>
                                        <p:attrNameLst>
                                          <p:attrName>ppt_y</p:attrName>
                                        </p:attrNameLst>
                                      </p:cBhvr>
                                      <p:tavLst>
                                        <p:tav tm="0">
                                          <p:val>
                                            <p:strVal val="#ppt_y+.06"/>
                                          </p:val>
                                        </p:tav>
                                        <p:tav tm="100000">
                                          <p:val>
                                            <p:strVal val="#ppt_y"/>
                                          </p:val>
                                        </p:tav>
                                      </p:tavLst>
                                    </p:anim>
                                  </p:childTnLst>
                                </p:cTn>
                              </p:par>
                              <p:par>
                                <p:cTn id="30" presetID="10" presetClass="entr" presetSubtype="0" decel="100000" fill="hold" grpId="0" nodeType="withEffect">
                                  <p:stCondLst>
                                    <p:cond delay="35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00"/>
                                        <p:tgtEl>
                                          <p:spTgt spid="13"/>
                                        </p:tgtEl>
                                      </p:cBhvr>
                                    </p:animEffect>
                                  </p:childTnLst>
                                </p:cTn>
                              </p:par>
                              <p:par>
                                <p:cTn id="33" presetID="42" presetClass="entr" presetSubtype="0" decel="100000" fill="hold" grpId="0" nodeType="withEffect">
                                  <p:stCondLst>
                                    <p:cond delay="58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00"/>
                                        <p:tgtEl>
                                          <p:spTgt spid="14"/>
                                        </p:tgtEl>
                                      </p:cBhvr>
                                    </p:animEffect>
                                    <p:anim calcmode="lin" valueType="num">
                                      <p:cBhvr additive="base">
                                        <p:cTn id="36" dur="700" fill="hold"/>
                                        <p:tgtEl>
                                          <p:spTgt spid="14"/>
                                        </p:tgtEl>
                                        <p:attrNameLst>
                                          <p:attrName>ppt_x</p:attrName>
                                        </p:attrNameLst>
                                      </p:cBhvr>
                                      <p:tavLst>
                                        <p:tav tm="0">
                                          <p:val>
                                            <p:strVal val="#ppt_x"/>
                                          </p:val>
                                        </p:tav>
                                        <p:tav tm="100000">
                                          <p:val>
                                            <p:strVal val="#ppt_x"/>
                                          </p:val>
                                        </p:tav>
                                      </p:tavLst>
                                    </p:anim>
                                    <p:anim calcmode="lin" valueType="num">
                                      <p:cBhvr additive="base">
                                        <p:cTn id="37" dur="700" fill="hold"/>
                                        <p:tgtEl>
                                          <p:spTgt spid="14"/>
                                        </p:tgtEl>
                                        <p:attrNameLst>
                                          <p:attrName>ppt_y</p:attrName>
                                        </p:attrNameLst>
                                      </p:cBhvr>
                                      <p:tavLst>
                                        <p:tav tm="0">
                                          <p:val>
                                            <p:strVal val="#ppt_y+.06"/>
                                          </p:val>
                                        </p:tav>
                                        <p:tav tm="100000">
                                          <p:val>
                                            <p:strVal val="#ppt_y"/>
                                          </p:val>
                                        </p:tav>
                                      </p:tavLst>
                                    </p:anim>
                                  </p:childTnLst>
                                </p:cTn>
                              </p:par>
                              <p:par>
                                <p:cTn id="38" presetID="42" presetClass="entr" presetSubtype="0" decel="100000" fill="hold" grpId="0" nodeType="withEffect">
                                  <p:stCondLst>
                                    <p:cond delay="58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00"/>
                                        <p:tgtEl>
                                          <p:spTgt spid="15"/>
                                        </p:tgtEl>
                                      </p:cBhvr>
                                    </p:animEffect>
                                    <p:anim calcmode="lin" valueType="num">
                                      <p:cBhvr additive="base">
                                        <p:cTn id="41" dur="700" fill="hold"/>
                                        <p:tgtEl>
                                          <p:spTgt spid="15"/>
                                        </p:tgtEl>
                                        <p:attrNameLst>
                                          <p:attrName>ppt_x</p:attrName>
                                        </p:attrNameLst>
                                      </p:cBhvr>
                                      <p:tavLst>
                                        <p:tav tm="0">
                                          <p:val>
                                            <p:strVal val="#ppt_x"/>
                                          </p:val>
                                        </p:tav>
                                        <p:tav tm="100000">
                                          <p:val>
                                            <p:strVal val="#ppt_x"/>
                                          </p:val>
                                        </p:tav>
                                      </p:tavLst>
                                    </p:anim>
                                    <p:anim calcmode="lin" valueType="num">
                                      <p:cBhvr additive="base">
                                        <p:cTn id="42" dur="700" fill="hold"/>
                                        <p:tgtEl>
                                          <p:spTgt spid="15"/>
                                        </p:tgtEl>
                                        <p:attrNameLst>
                                          <p:attrName>ppt_y</p:attrName>
                                        </p:attrNameLst>
                                      </p:cBhvr>
                                      <p:tavLst>
                                        <p:tav tm="0">
                                          <p:val>
                                            <p:strVal val="#ppt_y+.06"/>
                                          </p:val>
                                        </p:tav>
                                        <p:tav tm="100000">
                                          <p:val>
                                            <p:strVal val="#ppt_y"/>
                                          </p:val>
                                        </p:tav>
                                      </p:tavLst>
                                    </p:anim>
                                  </p:childTnLst>
                                </p:cTn>
                              </p:par>
                              <p:par>
                                <p:cTn id="43" presetID="42" presetClass="entr" presetSubtype="0" decel="100000" fill="hold" grpId="0" nodeType="withEffect">
                                  <p:stCondLst>
                                    <p:cond delay="58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700"/>
                                        <p:tgtEl>
                                          <p:spTgt spid="16"/>
                                        </p:tgtEl>
                                      </p:cBhvr>
                                    </p:animEffect>
                                    <p:anim calcmode="lin" valueType="num">
                                      <p:cBhvr additive="base">
                                        <p:cTn id="46" dur="700" fill="hold"/>
                                        <p:tgtEl>
                                          <p:spTgt spid="16"/>
                                        </p:tgtEl>
                                        <p:attrNameLst>
                                          <p:attrName>ppt_x</p:attrName>
                                        </p:attrNameLst>
                                      </p:cBhvr>
                                      <p:tavLst>
                                        <p:tav tm="0">
                                          <p:val>
                                            <p:strVal val="#ppt_x"/>
                                          </p:val>
                                        </p:tav>
                                        <p:tav tm="100000">
                                          <p:val>
                                            <p:strVal val="#ppt_x"/>
                                          </p:val>
                                        </p:tav>
                                      </p:tavLst>
                                    </p:anim>
                                    <p:anim calcmode="lin" valueType="num">
                                      <p:cBhvr additive="base">
                                        <p:cTn id="47" dur="700" fill="hold"/>
                                        <p:tgtEl>
                                          <p:spTgt spid="16"/>
                                        </p:tgtEl>
                                        <p:attrNameLst>
                                          <p:attrName>ppt_y</p:attrName>
                                        </p:attrNameLst>
                                      </p:cBhvr>
                                      <p:tavLst>
                                        <p:tav tm="0">
                                          <p:val>
                                            <p:strVal val="#ppt_y+.06"/>
                                          </p:val>
                                        </p:tav>
                                        <p:tav tm="100000">
                                          <p:val>
                                            <p:strVal val="#ppt_y"/>
                                          </p:val>
                                        </p:tav>
                                      </p:tavLst>
                                    </p:anim>
                                  </p:childTnLst>
                                </p:cTn>
                              </p:par>
                              <p:par>
                                <p:cTn id="48" presetID="42" presetClass="entr" presetSubtype="0" decel="100000" fill="hold" nodeType="withEffect">
                                  <p:stCondLst>
                                    <p:cond delay="58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700"/>
                                        <p:tgtEl>
                                          <p:spTgt spid="17"/>
                                        </p:tgtEl>
                                      </p:cBhvr>
                                    </p:animEffect>
                                    <p:anim calcmode="lin" valueType="num">
                                      <p:cBhvr additive="base">
                                        <p:cTn id="51" dur="700" fill="hold"/>
                                        <p:tgtEl>
                                          <p:spTgt spid="17"/>
                                        </p:tgtEl>
                                        <p:attrNameLst>
                                          <p:attrName>ppt_x</p:attrName>
                                        </p:attrNameLst>
                                      </p:cBhvr>
                                      <p:tavLst>
                                        <p:tav tm="0">
                                          <p:val>
                                            <p:strVal val="#ppt_x"/>
                                          </p:val>
                                        </p:tav>
                                        <p:tav tm="100000">
                                          <p:val>
                                            <p:strVal val="#ppt_x"/>
                                          </p:val>
                                        </p:tav>
                                      </p:tavLst>
                                    </p:anim>
                                    <p:anim calcmode="lin" valueType="num">
                                      <p:cBhvr additive="base">
                                        <p:cTn id="52" dur="700" fill="hold"/>
                                        <p:tgtEl>
                                          <p:spTgt spid="17"/>
                                        </p:tgtEl>
                                        <p:attrNameLst>
                                          <p:attrName>ppt_y</p:attrName>
                                        </p:attrNameLst>
                                      </p:cBhvr>
                                      <p:tavLst>
                                        <p:tav tm="0">
                                          <p:val>
                                            <p:strVal val="#ppt_y+.06"/>
                                          </p:val>
                                        </p:tav>
                                        <p:tav tm="100000">
                                          <p:val>
                                            <p:strVal val="#ppt_y"/>
                                          </p:val>
                                        </p:tav>
                                      </p:tavLst>
                                    </p:anim>
                                  </p:childTnLst>
                                </p:cTn>
                              </p:par>
                              <p:par>
                                <p:cTn id="53" presetID="42" presetClass="entr" presetSubtype="0" decel="100000" fill="hold" grpId="0" nodeType="withEffect">
                                  <p:stCondLst>
                                    <p:cond delay="58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700"/>
                                        <p:tgtEl>
                                          <p:spTgt spid="18"/>
                                        </p:tgtEl>
                                      </p:cBhvr>
                                    </p:animEffect>
                                    <p:anim calcmode="lin" valueType="num">
                                      <p:cBhvr additive="base">
                                        <p:cTn id="56" dur="700" fill="hold"/>
                                        <p:tgtEl>
                                          <p:spTgt spid="18"/>
                                        </p:tgtEl>
                                        <p:attrNameLst>
                                          <p:attrName>ppt_x</p:attrName>
                                        </p:attrNameLst>
                                      </p:cBhvr>
                                      <p:tavLst>
                                        <p:tav tm="0">
                                          <p:val>
                                            <p:strVal val="#ppt_x"/>
                                          </p:val>
                                        </p:tav>
                                        <p:tav tm="100000">
                                          <p:val>
                                            <p:strVal val="#ppt_x"/>
                                          </p:val>
                                        </p:tav>
                                      </p:tavLst>
                                    </p:anim>
                                    <p:anim calcmode="lin" valueType="num">
                                      <p:cBhvr additive="base">
                                        <p:cTn id="57" dur="700" fill="hold"/>
                                        <p:tgtEl>
                                          <p:spTgt spid="18"/>
                                        </p:tgtEl>
                                        <p:attrNameLst>
                                          <p:attrName>ppt_y</p:attrName>
                                        </p:attrNameLst>
                                      </p:cBhvr>
                                      <p:tavLst>
                                        <p:tav tm="0">
                                          <p:val>
                                            <p:strVal val="#ppt_y+.06"/>
                                          </p:val>
                                        </p:tav>
                                        <p:tav tm="100000">
                                          <p:val>
                                            <p:strVal val="#ppt_y"/>
                                          </p:val>
                                        </p:tav>
                                      </p:tavLst>
                                    </p:anim>
                                  </p:childTnLst>
                                </p:cTn>
                              </p:par>
                              <p:par>
                                <p:cTn id="58" presetID="10" presetClass="entr" presetSubtype="0" decel="100000" fill="hold" grpId="0" nodeType="withEffect">
                                  <p:stCondLst>
                                    <p:cond delay="58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00"/>
                                        <p:tgtEl>
                                          <p:spTgt spid="19"/>
                                        </p:tgtEl>
                                      </p:cBhvr>
                                    </p:animEffect>
                                  </p:childTnLst>
                                </p:cTn>
                              </p:par>
                              <p:par>
                                <p:cTn id="61" presetID="42" presetClass="entr" presetSubtype="0" decel="100000" fill="hold" grpId="0" nodeType="withEffect">
                                  <p:stCondLst>
                                    <p:cond delay="81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700"/>
                                        <p:tgtEl>
                                          <p:spTgt spid="20"/>
                                        </p:tgtEl>
                                      </p:cBhvr>
                                    </p:animEffect>
                                    <p:anim calcmode="lin" valueType="num">
                                      <p:cBhvr additive="base">
                                        <p:cTn id="64" dur="700" fill="hold"/>
                                        <p:tgtEl>
                                          <p:spTgt spid="20"/>
                                        </p:tgtEl>
                                        <p:attrNameLst>
                                          <p:attrName>ppt_x</p:attrName>
                                        </p:attrNameLst>
                                      </p:cBhvr>
                                      <p:tavLst>
                                        <p:tav tm="0">
                                          <p:val>
                                            <p:strVal val="#ppt_x"/>
                                          </p:val>
                                        </p:tav>
                                        <p:tav tm="100000">
                                          <p:val>
                                            <p:strVal val="#ppt_x"/>
                                          </p:val>
                                        </p:tav>
                                      </p:tavLst>
                                    </p:anim>
                                    <p:anim calcmode="lin" valueType="num">
                                      <p:cBhvr additive="base">
                                        <p:cTn id="65" dur="700" fill="hold"/>
                                        <p:tgtEl>
                                          <p:spTgt spid="20"/>
                                        </p:tgtEl>
                                        <p:attrNameLst>
                                          <p:attrName>ppt_y</p:attrName>
                                        </p:attrNameLst>
                                      </p:cBhvr>
                                      <p:tavLst>
                                        <p:tav tm="0">
                                          <p:val>
                                            <p:strVal val="#ppt_y+.06"/>
                                          </p:val>
                                        </p:tav>
                                        <p:tav tm="100000">
                                          <p:val>
                                            <p:strVal val="#ppt_y"/>
                                          </p:val>
                                        </p:tav>
                                      </p:tavLst>
                                    </p:anim>
                                  </p:childTnLst>
                                </p:cTn>
                              </p:par>
                              <p:par>
                                <p:cTn id="66" presetID="42" presetClass="entr" presetSubtype="0" decel="100000" fill="hold" grpId="0" nodeType="withEffect">
                                  <p:stCondLst>
                                    <p:cond delay="81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700"/>
                                        <p:tgtEl>
                                          <p:spTgt spid="21"/>
                                        </p:tgtEl>
                                      </p:cBhvr>
                                    </p:animEffect>
                                    <p:anim calcmode="lin" valueType="num">
                                      <p:cBhvr additive="base">
                                        <p:cTn id="69" dur="700" fill="hold"/>
                                        <p:tgtEl>
                                          <p:spTgt spid="21"/>
                                        </p:tgtEl>
                                        <p:attrNameLst>
                                          <p:attrName>ppt_x</p:attrName>
                                        </p:attrNameLst>
                                      </p:cBhvr>
                                      <p:tavLst>
                                        <p:tav tm="0">
                                          <p:val>
                                            <p:strVal val="#ppt_x"/>
                                          </p:val>
                                        </p:tav>
                                        <p:tav tm="100000">
                                          <p:val>
                                            <p:strVal val="#ppt_x"/>
                                          </p:val>
                                        </p:tav>
                                      </p:tavLst>
                                    </p:anim>
                                    <p:anim calcmode="lin" valueType="num">
                                      <p:cBhvr additive="base">
                                        <p:cTn id="70" dur="700" fill="hold"/>
                                        <p:tgtEl>
                                          <p:spTgt spid="21"/>
                                        </p:tgtEl>
                                        <p:attrNameLst>
                                          <p:attrName>ppt_y</p:attrName>
                                        </p:attrNameLst>
                                      </p:cBhvr>
                                      <p:tavLst>
                                        <p:tav tm="0">
                                          <p:val>
                                            <p:strVal val="#ppt_y+.06"/>
                                          </p:val>
                                        </p:tav>
                                        <p:tav tm="100000">
                                          <p:val>
                                            <p:strVal val="#ppt_y"/>
                                          </p:val>
                                        </p:tav>
                                      </p:tavLst>
                                    </p:anim>
                                  </p:childTnLst>
                                </p:cTn>
                              </p:par>
                              <p:par>
                                <p:cTn id="71" presetID="42" presetClass="entr" presetSubtype="0" decel="100000" fill="hold" grpId="0" nodeType="withEffect">
                                  <p:stCondLst>
                                    <p:cond delay="81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700"/>
                                        <p:tgtEl>
                                          <p:spTgt spid="22"/>
                                        </p:tgtEl>
                                      </p:cBhvr>
                                    </p:animEffect>
                                    <p:anim calcmode="lin" valueType="num">
                                      <p:cBhvr additive="base">
                                        <p:cTn id="74" dur="700" fill="hold"/>
                                        <p:tgtEl>
                                          <p:spTgt spid="22"/>
                                        </p:tgtEl>
                                        <p:attrNameLst>
                                          <p:attrName>ppt_x</p:attrName>
                                        </p:attrNameLst>
                                      </p:cBhvr>
                                      <p:tavLst>
                                        <p:tav tm="0">
                                          <p:val>
                                            <p:strVal val="#ppt_x"/>
                                          </p:val>
                                        </p:tav>
                                        <p:tav tm="100000">
                                          <p:val>
                                            <p:strVal val="#ppt_x"/>
                                          </p:val>
                                        </p:tav>
                                      </p:tavLst>
                                    </p:anim>
                                    <p:anim calcmode="lin" valueType="num">
                                      <p:cBhvr additive="base">
                                        <p:cTn id="75" dur="700" fill="hold"/>
                                        <p:tgtEl>
                                          <p:spTgt spid="22"/>
                                        </p:tgtEl>
                                        <p:attrNameLst>
                                          <p:attrName>ppt_y</p:attrName>
                                        </p:attrNameLst>
                                      </p:cBhvr>
                                      <p:tavLst>
                                        <p:tav tm="0">
                                          <p:val>
                                            <p:strVal val="#ppt_y+.06"/>
                                          </p:val>
                                        </p:tav>
                                        <p:tav tm="100000">
                                          <p:val>
                                            <p:strVal val="#ppt_y"/>
                                          </p:val>
                                        </p:tav>
                                      </p:tavLst>
                                    </p:anim>
                                  </p:childTnLst>
                                </p:cTn>
                              </p:par>
                              <p:par>
                                <p:cTn id="76" presetID="42" presetClass="entr" presetSubtype="0" decel="100000" fill="hold" nodeType="withEffect">
                                  <p:stCondLst>
                                    <p:cond delay="81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700"/>
                                        <p:tgtEl>
                                          <p:spTgt spid="23"/>
                                        </p:tgtEl>
                                      </p:cBhvr>
                                    </p:animEffect>
                                    <p:anim calcmode="lin" valueType="num">
                                      <p:cBhvr additive="base">
                                        <p:cTn id="79" dur="700" fill="hold"/>
                                        <p:tgtEl>
                                          <p:spTgt spid="23"/>
                                        </p:tgtEl>
                                        <p:attrNameLst>
                                          <p:attrName>ppt_x</p:attrName>
                                        </p:attrNameLst>
                                      </p:cBhvr>
                                      <p:tavLst>
                                        <p:tav tm="0">
                                          <p:val>
                                            <p:strVal val="#ppt_x"/>
                                          </p:val>
                                        </p:tav>
                                        <p:tav tm="100000">
                                          <p:val>
                                            <p:strVal val="#ppt_x"/>
                                          </p:val>
                                        </p:tav>
                                      </p:tavLst>
                                    </p:anim>
                                    <p:anim calcmode="lin" valueType="num">
                                      <p:cBhvr additive="base">
                                        <p:cTn id="80" dur="700" fill="hold"/>
                                        <p:tgtEl>
                                          <p:spTgt spid="23"/>
                                        </p:tgtEl>
                                        <p:attrNameLst>
                                          <p:attrName>ppt_y</p:attrName>
                                        </p:attrNameLst>
                                      </p:cBhvr>
                                      <p:tavLst>
                                        <p:tav tm="0">
                                          <p:val>
                                            <p:strVal val="#ppt_y+.06"/>
                                          </p:val>
                                        </p:tav>
                                        <p:tav tm="100000">
                                          <p:val>
                                            <p:strVal val="#ppt_y"/>
                                          </p:val>
                                        </p:tav>
                                      </p:tavLst>
                                    </p:anim>
                                  </p:childTnLst>
                                </p:cTn>
                              </p:par>
                              <p:par>
                                <p:cTn id="81" presetID="42" presetClass="entr" presetSubtype="0" decel="100000" fill="hold" grpId="0" nodeType="withEffect">
                                  <p:stCondLst>
                                    <p:cond delay="810"/>
                                  </p:stCondLst>
                                  <p:iterate type="wd">
                                    <p:tmPct val="7000"/>
                                  </p:iterate>
                                  <p:childTnLst>
                                    <p:set>
                                      <p:cBhvr>
                                        <p:cTn id="82" dur="1" fill="hold">
                                          <p:stCondLst>
                                            <p:cond delay="0"/>
                                          </p:stCondLst>
                                        </p:cTn>
                                        <p:tgtEl>
                                          <p:spTgt spid="24"/>
                                        </p:tgtEl>
                                        <p:attrNameLst>
                                          <p:attrName>style.visibility</p:attrName>
                                        </p:attrNameLst>
                                      </p:cBhvr>
                                      <p:to>
                                        <p:strVal val="visible"/>
                                      </p:to>
                                    </p:set>
                                    <p:animEffect transition="in" filter="fade">
                                      <p:cBhvr>
                                        <p:cTn id="83" dur="700"/>
                                        <p:tgtEl>
                                          <p:spTgt spid="24"/>
                                        </p:tgtEl>
                                      </p:cBhvr>
                                    </p:animEffect>
                                    <p:anim calcmode="lin" valueType="num">
                                      <p:cBhvr additive="base">
                                        <p:cTn id="84" dur="700" fill="hold"/>
                                        <p:tgtEl>
                                          <p:spTgt spid="24"/>
                                        </p:tgtEl>
                                        <p:attrNameLst>
                                          <p:attrName>ppt_x</p:attrName>
                                        </p:attrNameLst>
                                      </p:cBhvr>
                                      <p:tavLst>
                                        <p:tav tm="0">
                                          <p:val>
                                            <p:strVal val="#ppt_x"/>
                                          </p:val>
                                        </p:tav>
                                        <p:tav tm="100000">
                                          <p:val>
                                            <p:strVal val="#ppt_x"/>
                                          </p:val>
                                        </p:tav>
                                      </p:tavLst>
                                    </p:anim>
                                    <p:anim calcmode="lin" valueType="num">
                                      <p:cBhvr additive="base">
                                        <p:cTn id="85" dur="700" fill="hold"/>
                                        <p:tgtEl>
                                          <p:spTgt spid="24"/>
                                        </p:tgtEl>
                                        <p:attrNameLst>
                                          <p:attrName>ppt_y</p:attrName>
                                        </p:attrNameLst>
                                      </p:cBhvr>
                                      <p:tavLst>
                                        <p:tav tm="0">
                                          <p:val>
                                            <p:strVal val="#ppt_y+.06"/>
                                          </p:val>
                                        </p:tav>
                                        <p:tav tm="100000">
                                          <p:val>
                                            <p:strVal val="#ppt_y"/>
                                          </p:val>
                                        </p:tav>
                                      </p:tavLst>
                                    </p:anim>
                                  </p:childTnLst>
                                </p:cTn>
                              </p:par>
                              <p:par>
                                <p:cTn id="86" presetID="10" presetClass="entr" presetSubtype="0" decel="100000" fill="hold" grpId="0" nodeType="withEffect">
                                  <p:stCondLst>
                                    <p:cond delay="81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700"/>
                                        <p:tgtEl>
                                          <p:spTgt spid="25"/>
                                        </p:tgtEl>
                                      </p:cBhvr>
                                    </p:animEffect>
                                  </p:childTnLst>
                                </p:cTn>
                              </p:par>
                              <p:par>
                                <p:cTn id="89" presetID="42" presetClass="entr" presetSubtype="0" decel="100000" fill="hold" grpId="0" nodeType="withEffect">
                                  <p:stCondLst>
                                    <p:cond delay="104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700"/>
                                        <p:tgtEl>
                                          <p:spTgt spid="26"/>
                                        </p:tgtEl>
                                      </p:cBhvr>
                                    </p:animEffect>
                                    <p:anim calcmode="lin" valueType="num">
                                      <p:cBhvr additive="base">
                                        <p:cTn id="92" dur="700" fill="hold"/>
                                        <p:tgtEl>
                                          <p:spTgt spid="26"/>
                                        </p:tgtEl>
                                        <p:attrNameLst>
                                          <p:attrName>ppt_x</p:attrName>
                                        </p:attrNameLst>
                                      </p:cBhvr>
                                      <p:tavLst>
                                        <p:tav tm="0">
                                          <p:val>
                                            <p:strVal val="#ppt_x"/>
                                          </p:val>
                                        </p:tav>
                                        <p:tav tm="100000">
                                          <p:val>
                                            <p:strVal val="#ppt_x"/>
                                          </p:val>
                                        </p:tav>
                                      </p:tavLst>
                                    </p:anim>
                                    <p:anim calcmode="lin" valueType="num">
                                      <p:cBhvr additive="base">
                                        <p:cTn id="93" dur="700" fill="hold"/>
                                        <p:tgtEl>
                                          <p:spTgt spid="26"/>
                                        </p:tgtEl>
                                        <p:attrNameLst>
                                          <p:attrName>ppt_y</p:attrName>
                                        </p:attrNameLst>
                                      </p:cBhvr>
                                      <p:tavLst>
                                        <p:tav tm="0">
                                          <p:val>
                                            <p:strVal val="#ppt_y+.06"/>
                                          </p:val>
                                        </p:tav>
                                        <p:tav tm="100000">
                                          <p:val>
                                            <p:strVal val="#ppt_y"/>
                                          </p:val>
                                        </p:tav>
                                      </p:tavLst>
                                    </p:anim>
                                  </p:childTnLst>
                                </p:cTn>
                              </p:par>
                              <p:par>
                                <p:cTn id="94" presetID="42" presetClass="entr" presetSubtype="0" decel="100000" fill="hold" grpId="0" nodeType="withEffect">
                                  <p:stCondLst>
                                    <p:cond delay="104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700"/>
                                        <p:tgtEl>
                                          <p:spTgt spid="27"/>
                                        </p:tgtEl>
                                      </p:cBhvr>
                                    </p:animEffect>
                                    <p:anim calcmode="lin" valueType="num">
                                      <p:cBhvr additive="base">
                                        <p:cTn id="97" dur="700" fill="hold"/>
                                        <p:tgtEl>
                                          <p:spTgt spid="27"/>
                                        </p:tgtEl>
                                        <p:attrNameLst>
                                          <p:attrName>ppt_x</p:attrName>
                                        </p:attrNameLst>
                                      </p:cBhvr>
                                      <p:tavLst>
                                        <p:tav tm="0">
                                          <p:val>
                                            <p:strVal val="#ppt_x"/>
                                          </p:val>
                                        </p:tav>
                                        <p:tav tm="100000">
                                          <p:val>
                                            <p:strVal val="#ppt_x"/>
                                          </p:val>
                                        </p:tav>
                                      </p:tavLst>
                                    </p:anim>
                                    <p:anim calcmode="lin" valueType="num">
                                      <p:cBhvr additive="base">
                                        <p:cTn id="98" dur="700" fill="hold"/>
                                        <p:tgtEl>
                                          <p:spTgt spid="27"/>
                                        </p:tgtEl>
                                        <p:attrNameLst>
                                          <p:attrName>ppt_y</p:attrName>
                                        </p:attrNameLst>
                                      </p:cBhvr>
                                      <p:tavLst>
                                        <p:tav tm="0">
                                          <p:val>
                                            <p:strVal val="#ppt_y+.06"/>
                                          </p:val>
                                        </p:tav>
                                        <p:tav tm="100000">
                                          <p:val>
                                            <p:strVal val="#ppt_y"/>
                                          </p:val>
                                        </p:tav>
                                      </p:tavLst>
                                    </p:anim>
                                  </p:childTnLst>
                                </p:cTn>
                              </p:par>
                              <p:par>
                                <p:cTn id="99" presetID="42" presetClass="entr" presetSubtype="0" decel="100000" fill="hold" grpId="0" nodeType="withEffect">
                                  <p:stCondLst>
                                    <p:cond delay="104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700"/>
                                        <p:tgtEl>
                                          <p:spTgt spid="28"/>
                                        </p:tgtEl>
                                      </p:cBhvr>
                                    </p:animEffect>
                                    <p:anim calcmode="lin" valueType="num">
                                      <p:cBhvr additive="base">
                                        <p:cTn id="102" dur="700" fill="hold"/>
                                        <p:tgtEl>
                                          <p:spTgt spid="28"/>
                                        </p:tgtEl>
                                        <p:attrNameLst>
                                          <p:attrName>ppt_x</p:attrName>
                                        </p:attrNameLst>
                                      </p:cBhvr>
                                      <p:tavLst>
                                        <p:tav tm="0">
                                          <p:val>
                                            <p:strVal val="#ppt_x"/>
                                          </p:val>
                                        </p:tav>
                                        <p:tav tm="100000">
                                          <p:val>
                                            <p:strVal val="#ppt_x"/>
                                          </p:val>
                                        </p:tav>
                                      </p:tavLst>
                                    </p:anim>
                                    <p:anim calcmode="lin" valueType="num">
                                      <p:cBhvr additive="base">
                                        <p:cTn id="103" dur="700" fill="hold"/>
                                        <p:tgtEl>
                                          <p:spTgt spid="28"/>
                                        </p:tgtEl>
                                        <p:attrNameLst>
                                          <p:attrName>ppt_y</p:attrName>
                                        </p:attrNameLst>
                                      </p:cBhvr>
                                      <p:tavLst>
                                        <p:tav tm="0">
                                          <p:val>
                                            <p:strVal val="#ppt_y+.06"/>
                                          </p:val>
                                        </p:tav>
                                        <p:tav tm="100000">
                                          <p:val>
                                            <p:strVal val="#ppt_y"/>
                                          </p:val>
                                        </p:tav>
                                      </p:tavLst>
                                    </p:anim>
                                  </p:childTnLst>
                                </p:cTn>
                              </p:par>
                              <p:par>
                                <p:cTn id="104" presetID="42" presetClass="entr" presetSubtype="0" decel="100000" fill="hold" nodeType="withEffect">
                                  <p:stCondLst>
                                    <p:cond delay="104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700"/>
                                        <p:tgtEl>
                                          <p:spTgt spid="29"/>
                                        </p:tgtEl>
                                      </p:cBhvr>
                                    </p:animEffect>
                                    <p:anim calcmode="lin" valueType="num">
                                      <p:cBhvr additive="base">
                                        <p:cTn id="107" dur="700" fill="hold"/>
                                        <p:tgtEl>
                                          <p:spTgt spid="29"/>
                                        </p:tgtEl>
                                        <p:attrNameLst>
                                          <p:attrName>ppt_x</p:attrName>
                                        </p:attrNameLst>
                                      </p:cBhvr>
                                      <p:tavLst>
                                        <p:tav tm="0">
                                          <p:val>
                                            <p:strVal val="#ppt_x"/>
                                          </p:val>
                                        </p:tav>
                                        <p:tav tm="100000">
                                          <p:val>
                                            <p:strVal val="#ppt_x"/>
                                          </p:val>
                                        </p:tav>
                                      </p:tavLst>
                                    </p:anim>
                                    <p:anim calcmode="lin" valueType="num">
                                      <p:cBhvr additive="base">
                                        <p:cTn id="108" dur="700" fill="hold"/>
                                        <p:tgtEl>
                                          <p:spTgt spid="29"/>
                                        </p:tgtEl>
                                        <p:attrNameLst>
                                          <p:attrName>ppt_y</p:attrName>
                                        </p:attrNameLst>
                                      </p:cBhvr>
                                      <p:tavLst>
                                        <p:tav tm="0">
                                          <p:val>
                                            <p:strVal val="#ppt_y+.06"/>
                                          </p:val>
                                        </p:tav>
                                        <p:tav tm="100000">
                                          <p:val>
                                            <p:strVal val="#ppt_y"/>
                                          </p:val>
                                        </p:tav>
                                      </p:tavLst>
                                    </p:anim>
                                  </p:childTnLst>
                                </p:cTn>
                              </p:par>
                              <p:par>
                                <p:cTn id="109" presetID="42" presetClass="entr" presetSubtype="0" decel="100000" fill="hold" grpId="0" nodeType="withEffect">
                                  <p:stCondLst>
                                    <p:cond delay="1040"/>
                                  </p:stCondLst>
                                  <p:iterate type="wd">
                                    <p:tmPct val="7000"/>
                                  </p:iterate>
                                  <p:childTnLst>
                                    <p:set>
                                      <p:cBhvr>
                                        <p:cTn id="110" dur="1" fill="hold">
                                          <p:stCondLst>
                                            <p:cond delay="0"/>
                                          </p:stCondLst>
                                        </p:cTn>
                                        <p:tgtEl>
                                          <p:spTgt spid="30"/>
                                        </p:tgtEl>
                                        <p:attrNameLst>
                                          <p:attrName>style.visibility</p:attrName>
                                        </p:attrNameLst>
                                      </p:cBhvr>
                                      <p:to>
                                        <p:strVal val="visible"/>
                                      </p:to>
                                    </p:set>
                                    <p:animEffect transition="in" filter="fade">
                                      <p:cBhvr>
                                        <p:cTn id="111" dur="700"/>
                                        <p:tgtEl>
                                          <p:spTgt spid="30"/>
                                        </p:tgtEl>
                                      </p:cBhvr>
                                    </p:animEffect>
                                    <p:anim calcmode="lin" valueType="num">
                                      <p:cBhvr additive="base">
                                        <p:cTn id="112" dur="700" fill="hold"/>
                                        <p:tgtEl>
                                          <p:spTgt spid="30"/>
                                        </p:tgtEl>
                                        <p:attrNameLst>
                                          <p:attrName>ppt_x</p:attrName>
                                        </p:attrNameLst>
                                      </p:cBhvr>
                                      <p:tavLst>
                                        <p:tav tm="0">
                                          <p:val>
                                            <p:strVal val="#ppt_x"/>
                                          </p:val>
                                        </p:tav>
                                        <p:tav tm="100000">
                                          <p:val>
                                            <p:strVal val="#ppt_x"/>
                                          </p:val>
                                        </p:tav>
                                      </p:tavLst>
                                    </p:anim>
                                    <p:anim calcmode="lin" valueType="num">
                                      <p:cBhvr additive="base">
                                        <p:cTn id="113" dur="700" fill="hold"/>
                                        <p:tgtEl>
                                          <p:spTgt spid="30"/>
                                        </p:tgtEl>
                                        <p:attrNameLst>
                                          <p:attrName>ppt_y</p:attrName>
                                        </p:attrNameLst>
                                      </p:cBhvr>
                                      <p:tavLst>
                                        <p:tav tm="0">
                                          <p:val>
                                            <p:strVal val="#ppt_y+.06"/>
                                          </p:val>
                                        </p:tav>
                                        <p:tav tm="100000">
                                          <p:val>
                                            <p:strVal val="#ppt_y"/>
                                          </p:val>
                                        </p:tav>
                                      </p:tavLst>
                                    </p:anim>
                                  </p:childTnLst>
                                </p:cTn>
                              </p:par>
                              <p:par>
                                <p:cTn id="114" presetID="22" presetClass="entr" presetSubtype="8" decel="100000" fill="hold" grpId="0" nodeType="withEffect">
                                  <p:stCondLst>
                                    <p:cond delay="1270"/>
                                  </p:stCondLst>
                                  <p:childTnLst>
                                    <p:set>
                                      <p:cBhvr>
                                        <p:cTn id="115" dur="1" fill="hold">
                                          <p:stCondLst>
                                            <p:cond delay="0"/>
                                          </p:stCondLst>
                                        </p:cTn>
                                        <p:tgtEl>
                                          <p:spTgt spid="31"/>
                                        </p:tgtEl>
                                        <p:attrNameLst>
                                          <p:attrName>style.visibility</p:attrName>
                                        </p:attrNameLst>
                                      </p:cBhvr>
                                      <p:to>
                                        <p:strVal val="visible"/>
                                      </p:to>
                                    </p:set>
                                    <p:animEffect transition="in" filter="wipe(left)">
                                      <p:cBhvr>
                                        <p:cTn id="116" dur="800"/>
                                        <p:tgtEl>
                                          <p:spTgt spid="31"/>
                                        </p:tgtEl>
                                      </p:cBhvr>
                                    </p:animEffect>
                                  </p:childTnLst>
                                </p:cTn>
                              </p:par>
                              <p:par>
                                <p:cTn id="117" presetID="22" presetClass="entr" presetSubtype="8" decel="100000" fill="hold" grpId="0" nodeType="withEffect">
                                  <p:stCondLst>
                                    <p:cond delay="1270"/>
                                  </p:stCondLst>
                                  <p:childTnLst>
                                    <p:set>
                                      <p:cBhvr>
                                        <p:cTn id="118" dur="1" fill="hold">
                                          <p:stCondLst>
                                            <p:cond delay="0"/>
                                          </p:stCondLst>
                                        </p:cTn>
                                        <p:tgtEl>
                                          <p:spTgt spid="32"/>
                                        </p:tgtEl>
                                        <p:attrNameLst>
                                          <p:attrName>style.visibility</p:attrName>
                                        </p:attrNameLst>
                                      </p:cBhvr>
                                      <p:to>
                                        <p:strVal val="visible"/>
                                      </p:to>
                                    </p:set>
                                    <p:animEffect transition="in" filter="wipe(left)">
                                      <p:cBhvr>
                                        <p:cTn id="119" dur="800"/>
                                        <p:tgtEl>
                                          <p:spTgt spid="32"/>
                                        </p:tgtEl>
                                      </p:cBhvr>
                                    </p:animEffect>
                                  </p:childTnLst>
                                </p:cTn>
                              </p:par>
                              <p:par>
                                <p:cTn id="120" presetID="22" presetClass="entr" presetSubtype="8" decel="100000" fill="hold" grpId="0" nodeType="withEffect">
                                  <p:stCondLst>
                                    <p:cond delay="1270"/>
                                  </p:stCondLst>
                                  <p:childTnLst>
                                    <p:set>
                                      <p:cBhvr>
                                        <p:cTn id="121" dur="1" fill="hold">
                                          <p:stCondLst>
                                            <p:cond delay="0"/>
                                          </p:stCondLst>
                                        </p:cTn>
                                        <p:tgtEl>
                                          <p:spTgt spid="33"/>
                                        </p:tgtEl>
                                        <p:attrNameLst>
                                          <p:attrName>style.visibility</p:attrName>
                                        </p:attrNameLst>
                                      </p:cBhvr>
                                      <p:to>
                                        <p:strVal val="visible"/>
                                      </p:to>
                                    </p:set>
                                    <p:animEffect transition="in" filter="wipe(left)">
                                      <p:cBhvr>
                                        <p:cTn id="122" dur="800"/>
                                        <p:tgtEl>
                                          <p:spTgt spid="33"/>
                                        </p:tgtEl>
                                      </p:cBhvr>
                                    </p:animEffect>
                                  </p:childTnLst>
                                </p:cTn>
                              </p:par>
                              <p:par>
                                <p:cTn id="123" presetID="22" presetClass="entr" presetSubtype="8" decel="100000" fill="hold" grpId="0" nodeType="withEffect">
                                  <p:stCondLst>
                                    <p:cond delay="1270"/>
                                  </p:stCondLst>
                                  <p:childTnLst>
                                    <p:set>
                                      <p:cBhvr>
                                        <p:cTn id="124" dur="1" fill="hold">
                                          <p:stCondLst>
                                            <p:cond delay="0"/>
                                          </p:stCondLst>
                                        </p:cTn>
                                        <p:tgtEl>
                                          <p:spTgt spid="34"/>
                                        </p:tgtEl>
                                        <p:attrNameLst>
                                          <p:attrName>style.visibility</p:attrName>
                                        </p:attrNameLst>
                                      </p:cBhvr>
                                      <p:to>
                                        <p:strVal val="visible"/>
                                      </p:to>
                                    </p:set>
                                    <p:animEffect transition="in" filter="wipe(left)">
                                      <p:cBhvr>
                                        <p:cTn id="125" dur="800"/>
                                        <p:tgtEl>
                                          <p:spTgt spid="34"/>
                                        </p:tgtEl>
                                      </p:cBhvr>
                                    </p:animEffect>
                                  </p:childTnLst>
                                </p:cTn>
                              </p:par>
                              <p:par>
                                <p:cTn id="126" presetID="22" presetClass="entr" presetSubtype="8" decel="100000" fill="hold" grpId="0" nodeType="withEffect">
                                  <p:stCondLst>
                                    <p:cond delay="1270"/>
                                  </p:stCondLst>
                                  <p:childTnLst>
                                    <p:set>
                                      <p:cBhvr>
                                        <p:cTn id="127" dur="1" fill="hold">
                                          <p:stCondLst>
                                            <p:cond delay="0"/>
                                          </p:stCondLst>
                                        </p:cTn>
                                        <p:tgtEl>
                                          <p:spTgt spid="35"/>
                                        </p:tgtEl>
                                        <p:attrNameLst>
                                          <p:attrName>style.visibility</p:attrName>
                                        </p:attrNameLst>
                                      </p:cBhvr>
                                      <p:to>
                                        <p:strVal val="visible"/>
                                      </p:to>
                                    </p:set>
                                    <p:animEffect transition="in" filter="wipe(left)">
                                      <p:cBhvr>
                                        <p:cTn id="128" dur="800"/>
                                        <p:tgtEl>
                                          <p:spTgt spid="35"/>
                                        </p:tgtEl>
                                      </p:cBhvr>
                                    </p:animEffect>
                                  </p:childTnLst>
                                </p:cTn>
                              </p:par>
                              <p:par>
                                <p:cTn id="129" presetID="22" presetClass="entr" presetSubtype="8" decel="100000" fill="hold" grpId="0" nodeType="withEffect">
                                  <p:stCondLst>
                                    <p:cond delay="1270"/>
                                  </p:stCondLst>
                                  <p:childTnLst>
                                    <p:set>
                                      <p:cBhvr>
                                        <p:cTn id="130" dur="1" fill="hold">
                                          <p:stCondLst>
                                            <p:cond delay="0"/>
                                          </p:stCondLst>
                                        </p:cTn>
                                        <p:tgtEl>
                                          <p:spTgt spid="36"/>
                                        </p:tgtEl>
                                        <p:attrNameLst>
                                          <p:attrName>style.visibility</p:attrName>
                                        </p:attrNameLst>
                                      </p:cBhvr>
                                      <p:to>
                                        <p:strVal val="visible"/>
                                      </p:to>
                                    </p:set>
                                    <p:animEffect transition="in" filter="wipe(left)">
                                      <p:cBhvr>
                                        <p:cTn id="131" dur="800"/>
                                        <p:tgtEl>
                                          <p:spTgt spid="36"/>
                                        </p:tgtEl>
                                      </p:cBhvr>
                                    </p:animEffect>
                                  </p:childTnLst>
                                </p:cTn>
                              </p:par>
                              <p:par>
                                <p:cTn id="132" presetID="10" presetClass="entr" presetSubtype="0" decel="100000" fill="hold" grpId="0" nodeType="withEffect">
                                  <p:stCondLst>
                                    <p:cond delay="1500"/>
                                  </p:stCondLst>
                                  <p:childTnLst>
                                    <p:set>
                                      <p:cBhvr>
                                        <p:cTn id="133" dur="1" fill="hold">
                                          <p:stCondLst>
                                            <p:cond delay="0"/>
                                          </p:stCondLst>
                                        </p:cTn>
                                        <p:tgtEl>
                                          <p:spTgt spid="37"/>
                                        </p:tgtEl>
                                        <p:attrNameLst>
                                          <p:attrName>style.visibility</p:attrName>
                                        </p:attrNameLst>
                                      </p:cBhvr>
                                      <p:to>
                                        <p:strVal val="visible"/>
                                      </p:to>
                                    </p:set>
                                    <p:animEffect transition="in" filter="fade">
                                      <p:cBhvr>
                                        <p:cTn id="134" dur="700"/>
                                        <p:tgtEl>
                                          <p:spTgt spid="37"/>
                                        </p:tgtEl>
                                      </p:cBhvr>
                                    </p:animEffect>
                                  </p:childTnLst>
                                </p:cTn>
                              </p:par>
                              <p:par>
                                <p:cTn id="135" presetID="10" presetClass="entr" presetSubtype="0" decel="100000" fill="hold" grpId="0" nodeType="withEffect">
                                  <p:stCondLst>
                                    <p:cond delay="1500"/>
                                  </p:stCondLst>
                                  <p:childTnLst>
                                    <p:set>
                                      <p:cBhvr>
                                        <p:cTn id="136" dur="1" fill="hold">
                                          <p:stCondLst>
                                            <p:cond delay="0"/>
                                          </p:stCondLst>
                                        </p:cTn>
                                        <p:tgtEl>
                                          <p:spTgt spid="38"/>
                                        </p:tgtEl>
                                        <p:attrNameLst>
                                          <p:attrName>style.visibility</p:attrName>
                                        </p:attrNameLst>
                                      </p:cBhvr>
                                      <p:to>
                                        <p:strVal val="visible"/>
                                      </p:to>
                                    </p:set>
                                    <p:animEffect transition="in" filter="fade">
                                      <p:cBhvr>
                                        <p:cTn id="137" dur="700"/>
                                        <p:tgtEl>
                                          <p:spTgt spid="38"/>
                                        </p:tgtEl>
                                      </p:cBhvr>
                                    </p:animEffect>
                                  </p:childTnLst>
                                </p:cTn>
                              </p:par>
                              <p:par>
                                <p:cTn id="138" presetID="10" presetClass="entr" presetSubtype="0" decel="100000" fill="hold" grpId="0" nodeType="withEffect">
                                  <p:stCondLst>
                                    <p:cond delay="1500"/>
                                  </p:stCondLst>
                                  <p:childTnLst>
                                    <p:set>
                                      <p:cBhvr>
                                        <p:cTn id="139" dur="1" fill="hold">
                                          <p:stCondLst>
                                            <p:cond delay="0"/>
                                          </p:stCondLst>
                                        </p:cTn>
                                        <p:tgtEl>
                                          <p:spTgt spid="39"/>
                                        </p:tgtEl>
                                        <p:attrNameLst>
                                          <p:attrName>style.visibility</p:attrName>
                                        </p:attrNameLst>
                                      </p:cBhvr>
                                      <p:to>
                                        <p:strVal val="visible"/>
                                      </p:to>
                                    </p:set>
                                    <p:animEffect transition="in" filter="fade">
                                      <p:cBhvr>
                                        <p:cTn id="140" dur="700"/>
                                        <p:tgtEl>
                                          <p:spTgt spid="39"/>
                                        </p:tgtEl>
                                      </p:cBhvr>
                                    </p:animEffect>
                                  </p:childTnLst>
                                </p:cTn>
                              </p:par>
                              <p:par>
                                <p:cTn id="141" presetID="10" presetClass="entr" presetSubtype="0" decel="100000" fill="hold" grpId="0" nodeType="withEffect">
                                  <p:stCondLst>
                                    <p:cond delay="1500"/>
                                  </p:stCondLst>
                                  <p:childTnLst>
                                    <p:set>
                                      <p:cBhvr>
                                        <p:cTn id="142" dur="1" fill="hold">
                                          <p:stCondLst>
                                            <p:cond delay="0"/>
                                          </p:stCondLst>
                                        </p:cTn>
                                        <p:tgtEl>
                                          <p:spTgt spid="40"/>
                                        </p:tgtEl>
                                        <p:attrNameLst>
                                          <p:attrName>style.visibility</p:attrName>
                                        </p:attrNameLst>
                                      </p:cBhvr>
                                      <p:to>
                                        <p:strVal val="visible"/>
                                      </p:to>
                                    </p:set>
                                    <p:animEffect transition="in" filter="fade">
                                      <p:cBhvr>
                                        <p:cTn id="143" dur="700"/>
                                        <p:tgtEl>
                                          <p:spTgt spid="40"/>
                                        </p:tgtEl>
                                      </p:cBhvr>
                                    </p:animEffect>
                                  </p:childTnLst>
                                </p:cTn>
                              </p:par>
                              <p:par>
                                <p:cTn id="144" presetID="10" presetClass="entr" presetSubtype="0" decel="100000" fill="hold" grpId="0" nodeType="withEffect">
                                  <p:stCondLst>
                                    <p:cond delay="1500"/>
                                  </p:stCondLst>
                                  <p:childTnLst>
                                    <p:set>
                                      <p:cBhvr>
                                        <p:cTn id="145" dur="1" fill="hold">
                                          <p:stCondLst>
                                            <p:cond delay="0"/>
                                          </p:stCondLst>
                                        </p:cTn>
                                        <p:tgtEl>
                                          <p:spTgt spid="41"/>
                                        </p:tgtEl>
                                        <p:attrNameLst>
                                          <p:attrName>style.visibility</p:attrName>
                                        </p:attrNameLst>
                                      </p:cBhvr>
                                      <p:to>
                                        <p:strVal val="visible"/>
                                      </p:to>
                                    </p:set>
                                    <p:animEffect transition="in" filter="fade">
                                      <p:cBhvr>
                                        <p:cTn id="146" dur="700"/>
                                        <p:tgtEl>
                                          <p:spTgt spid="41"/>
                                        </p:tgtEl>
                                      </p:cBhvr>
                                    </p:animEffect>
                                  </p:childTnLst>
                                </p:cTn>
                              </p:par>
                              <p:par>
                                <p:cTn id="147" presetID="10" presetClass="entr" presetSubtype="0" decel="100000" fill="hold" grpId="0" nodeType="withEffect">
                                  <p:stCondLst>
                                    <p:cond delay="1500"/>
                                  </p:stCondLst>
                                  <p:childTnLst>
                                    <p:set>
                                      <p:cBhvr>
                                        <p:cTn id="148" dur="1" fill="hold">
                                          <p:stCondLst>
                                            <p:cond delay="0"/>
                                          </p:stCondLst>
                                        </p:cTn>
                                        <p:tgtEl>
                                          <p:spTgt spid="42"/>
                                        </p:tgtEl>
                                        <p:attrNameLst>
                                          <p:attrName>style.visibility</p:attrName>
                                        </p:attrNameLst>
                                      </p:cBhvr>
                                      <p:to>
                                        <p:strVal val="visible"/>
                                      </p:to>
                                    </p:set>
                                    <p:animEffect transition="in" filter="fade">
                                      <p:cBhvr>
                                        <p:cTn id="149" dur="700"/>
                                        <p:tgtEl>
                                          <p:spTgt spid="42"/>
                                        </p:tgtEl>
                                      </p:cBhvr>
                                    </p:animEffect>
                                  </p:childTnLst>
                                </p:cTn>
                              </p:par>
                              <p:par>
                                <p:cTn id="150" presetID="10" presetClass="entr" presetSubtype="0" decel="100000" fill="hold" grpId="0" nodeType="withEffect">
                                  <p:stCondLst>
                                    <p:cond delay="1730"/>
                                  </p:stCondLst>
                                  <p:childTnLst>
                                    <p:set>
                                      <p:cBhvr>
                                        <p:cTn id="151" dur="1" fill="hold">
                                          <p:stCondLst>
                                            <p:cond delay="0"/>
                                          </p:stCondLst>
                                        </p:cTn>
                                        <p:tgtEl>
                                          <p:spTgt spid="43"/>
                                        </p:tgtEl>
                                        <p:attrNameLst>
                                          <p:attrName>style.visibility</p:attrName>
                                        </p:attrNameLst>
                                      </p:cBhvr>
                                      <p:to>
                                        <p:strVal val="visible"/>
                                      </p:to>
                                    </p:set>
                                    <p:animEffect transition="in" filter="fade">
                                      <p:cBhvr>
                                        <p:cTn id="152" dur="700"/>
                                        <p:tgtEl>
                                          <p:spTgt spid="43"/>
                                        </p:tgtEl>
                                      </p:cBhvr>
                                    </p:animEffect>
                                  </p:childTnLst>
                                </p:cTn>
                              </p:par>
                              <p:par>
                                <p:cTn id="153" presetID="10" presetClass="entr" presetSubtype="0" decel="100000" fill="hold" grpId="0" nodeType="withEffect">
                                  <p:stCondLst>
                                    <p:cond delay="1730"/>
                                  </p:stCondLst>
                                  <p:childTnLst>
                                    <p:set>
                                      <p:cBhvr>
                                        <p:cTn id="154" dur="1" fill="hold">
                                          <p:stCondLst>
                                            <p:cond delay="0"/>
                                          </p:stCondLst>
                                        </p:cTn>
                                        <p:tgtEl>
                                          <p:spTgt spid="44"/>
                                        </p:tgtEl>
                                        <p:attrNameLst>
                                          <p:attrName>style.visibility</p:attrName>
                                        </p:attrNameLst>
                                      </p:cBhvr>
                                      <p:to>
                                        <p:strVal val="visible"/>
                                      </p:to>
                                    </p:set>
                                    <p:animEffect transition="in" filter="fade">
                                      <p:cBhvr>
                                        <p:cTn id="155" dur="700"/>
                                        <p:tgtEl>
                                          <p:spTgt spid="44"/>
                                        </p:tgtEl>
                                      </p:cBhvr>
                                    </p:animEffect>
                                  </p:childTnLst>
                                </p:cTn>
                              </p:par>
                              <p:par>
                                <p:cTn id="156" presetID="10" presetClass="entr" presetSubtype="0" decel="100000" fill="hold" grpId="0" nodeType="withEffect">
                                  <p:stCondLst>
                                    <p:cond delay="1730"/>
                                  </p:stCondLst>
                                  <p:childTnLst>
                                    <p:set>
                                      <p:cBhvr>
                                        <p:cTn id="157" dur="1" fill="hold">
                                          <p:stCondLst>
                                            <p:cond delay="0"/>
                                          </p:stCondLst>
                                        </p:cTn>
                                        <p:tgtEl>
                                          <p:spTgt spid="45"/>
                                        </p:tgtEl>
                                        <p:attrNameLst>
                                          <p:attrName>style.visibility</p:attrName>
                                        </p:attrNameLst>
                                      </p:cBhvr>
                                      <p:to>
                                        <p:strVal val="visible"/>
                                      </p:to>
                                    </p:set>
                                    <p:animEffect transition="in" filter="fade">
                                      <p:cBhvr>
                                        <p:cTn id="158" dur="700"/>
                                        <p:tgtEl>
                                          <p:spTgt spid="45"/>
                                        </p:tgtEl>
                                      </p:cBhvr>
                                    </p:animEffect>
                                  </p:childTnLst>
                                </p:cTn>
                              </p:par>
                              <p:par>
                                <p:cTn id="159" presetID="53" presetClass="entr" presetSubtype="16" decel="100000" fill="hold" grpId="0" nodeType="withEffect">
                                  <p:stCondLst>
                                    <p:cond delay="1960"/>
                                  </p:stCondLst>
                                  <p:childTnLst>
                                    <p:set>
                                      <p:cBhvr>
                                        <p:cTn id="160" dur="1" fill="hold">
                                          <p:stCondLst>
                                            <p:cond delay="0"/>
                                          </p:stCondLst>
                                        </p:cTn>
                                        <p:tgtEl>
                                          <p:spTgt spid="46"/>
                                        </p:tgtEl>
                                        <p:attrNameLst>
                                          <p:attrName>style.visibility</p:attrName>
                                        </p:attrNameLst>
                                      </p:cBhvr>
                                      <p:to>
                                        <p:strVal val="visible"/>
                                      </p:to>
                                    </p:set>
                                    <p:animEffect transition="in" filter="fade">
                                      <p:cBhvr>
                                        <p:cTn id="161" dur="400"/>
                                        <p:tgtEl>
                                          <p:spTgt spid="46"/>
                                        </p:tgtEl>
                                      </p:cBhvr>
                                    </p:animEffect>
                                    <p:anim calcmode="lin" valueType="num">
                                      <p:cBhvr additive="base">
                                        <p:cTn id="162" dur="650" fill="hold"/>
                                        <p:tgtEl>
                                          <p:spTgt spid="4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63" dur="650" fill="hold"/>
                                        <p:tgtEl>
                                          <p:spTgt spid="46"/>
                                        </p:tgtEl>
                                        <p:attrNameLst>
                                          <p:attrName>ppt_h</p:attrName>
                                        </p:attrNameLst>
                                      </p:cBhvr>
                                      <p:tavLst>
                                        <p:tav tm="0">
                                          <p:val>
                                            <p:strVal val="#ppt_h*0.6"/>
                                          </p:val>
                                        </p:tav>
                                        <p:tav tm="70000">
                                          <p:val>
                                            <p:strVal val="#ppt_h*1.06"/>
                                          </p:val>
                                        </p:tav>
                                        <p:tav tm="100000">
                                          <p:val>
                                            <p:strVal val="#ppt_h"/>
                                          </p:val>
                                        </p:tav>
                                      </p:tavLst>
                                    </p:anim>
                                  </p:childTnLst>
                                </p:cTn>
                              </p:par>
                              <p:par>
                                <p:cTn id="164" presetID="53" presetClass="entr" presetSubtype="16" decel="100000" fill="hold" grpId="0" nodeType="withEffect">
                                  <p:stCondLst>
                                    <p:cond delay="1960"/>
                                  </p:stCondLst>
                                  <p:childTnLst>
                                    <p:set>
                                      <p:cBhvr>
                                        <p:cTn id="165" dur="1" fill="hold">
                                          <p:stCondLst>
                                            <p:cond delay="0"/>
                                          </p:stCondLst>
                                        </p:cTn>
                                        <p:tgtEl>
                                          <p:spTgt spid="47"/>
                                        </p:tgtEl>
                                        <p:attrNameLst>
                                          <p:attrName>style.visibility</p:attrName>
                                        </p:attrNameLst>
                                      </p:cBhvr>
                                      <p:to>
                                        <p:strVal val="visible"/>
                                      </p:to>
                                    </p:set>
                                    <p:animEffect transition="in" filter="fade">
                                      <p:cBhvr>
                                        <p:cTn id="166" dur="400"/>
                                        <p:tgtEl>
                                          <p:spTgt spid="47"/>
                                        </p:tgtEl>
                                      </p:cBhvr>
                                    </p:animEffect>
                                    <p:anim calcmode="lin" valueType="num">
                                      <p:cBhvr additive="base">
                                        <p:cTn id="167" dur="650" fill="hold"/>
                                        <p:tgtEl>
                                          <p:spTgt spid="4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68" dur="650" fill="hold"/>
                                        <p:tgtEl>
                                          <p:spTgt spid="47"/>
                                        </p:tgtEl>
                                        <p:attrNameLst>
                                          <p:attrName>ppt_h</p:attrName>
                                        </p:attrNameLst>
                                      </p:cBhvr>
                                      <p:tavLst>
                                        <p:tav tm="0">
                                          <p:val>
                                            <p:strVal val="#ppt_h*0.6"/>
                                          </p:val>
                                        </p:tav>
                                        <p:tav tm="70000">
                                          <p:val>
                                            <p:strVal val="#ppt_h*1.06"/>
                                          </p:val>
                                        </p:tav>
                                        <p:tav tm="100000">
                                          <p:val>
                                            <p:strVal val="#ppt_h"/>
                                          </p:val>
                                        </p:tav>
                                      </p:tavLst>
                                    </p:anim>
                                  </p:childTnLst>
                                </p:cTn>
                              </p:par>
                              <p:par>
                                <p:cTn id="169" presetID="53" presetClass="entr" presetSubtype="16" decel="100000" fill="hold" grpId="0" nodeType="withEffect">
                                  <p:stCondLst>
                                    <p:cond delay="2190"/>
                                  </p:stCondLst>
                                  <p:childTnLst>
                                    <p:set>
                                      <p:cBhvr>
                                        <p:cTn id="170" dur="1" fill="hold">
                                          <p:stCondLst>
                                            <p:cond delay="0"/>
                                          </p:stCondLst>
                                        </p:cTn>
                                        <p:tgtEl>
                                          <p:spTgt spid="48"/>
                                        </p:tgtEl>
                                        <p:attrNameLst>
                                          <p:attrName>style.visibility</p:attrName>
                                        </p:attrNameLst>
                                      </p:cBhvr>
                                      <p:to>
                                        <p:strVal val="visible"/>
                                      </p:to>
                                    </p:set>
                                    <p:animEffect transition="in" filter="fade">
                                      <p:cBhvr>
                                        <p:cTn id="171" dur="400"/>
                                        <p:tgtEl>
                                          <p:spTgt spid="48"/>
                                        </p:tgtEl>
                                      </p:cBhvr>
                                    </p:animEffect>
                                    <p:anim calcmode="lin" valueType="num">
                                      <p:cBhvr additive="base">
                                        <p:cTn id="172" dur="650" fill="hold"/>
                                        <p:tgtEl>
                                          <p:spTgt spid="4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73" dur="650" fill="hold"/>
                                        <p:tgtEl>
                                          <p:spTgt spid="48"/>
                                        </p:tgtEl>
                                        <p:attrNameLst>
                                          <p:attrName>ppt_h</p:attrName>
                                        </p:attrNameLst>
                                      </p:cBhvr>
                                      <p:tavLst>
                                        <p:tav tm="0">
                                          <p:val>
                                            <p:strVal val="#ppt_h*0.6"/>
                                          </p:val>
                                        </p:tav>
                                        <p:tav tm="70000">
                                          <p:val>
                                            <p:strVal val="#ppt_h*1.06"/>
                                          </p:val>
                                        </p:tav>
                                        <p:tav tm="100000">
                                          <p:val>
                                            <p:strVal val="#ppt_h"/>
                                          </p:val>
                                        </p:tav>
                                      </p:tavLst>
                                    </p:anim>
                                  </p:childTnLst>
                                </p:cTn>
                              </p:par>
                              <p:par>
                                <p:cTn id="174" presetID="53" presetClass="entr" presetSubtype="16" decel="100000" fill="hold" grpId="0" nodeType="withEffect">
                                  <p:stCondLst>
                                    <p:cond delay="2190"/>
                                  </p:stCondLst>
                                  <p:childTnLst>
                                    <p:set>
                                      <p:cBhvr>
                                        <p:cTn id="175" dur="1" fill="hold">
                                          <p:stCondLst>
                                            <p:cond delay="0"/>
                                          </p:stCondLst>
                                        </p:cTn>
                                        <p:tgtEl>
                                          <p:spTgt spid="49"/>
                                        </p:tgtEl>
                                        <p:attrNameLst>
                                          <p:attrName>style.visibility</p:attrName>
                                        </p:attrNameLst>
                                      </p:cBhvr>
                                      <p:to>
                                        <p:strVal val="visible"/>
                                      </p:to>
                                    </p:set>
                                    <p:animEffect transition="in" filter="fade">
                                      <p:cBhvr>
                                        <p:cTn id="176" dur="400"/>
                                        <p:tgtEl>
                                          <p:spTgt spid="49"/>
                                        </p:tgtEl>
                                      </p:cBhvr>
                                    </p:animEffect>
                                    <p:anim calcmode="lin" valueType="num">
                                      <p:cBhvr additive="base">
                                        <p:cTn id="177" dur="650" fill="hold"/>
                                        <p:tgtEl>
                                          <p:spTgt spid="4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78" dur="650" fill="hold"/>
                                        <p:tgtEl>
                                          <p:spTgt spid="49"/>
                                        </p:tgtEl>
                                        <p:attrNameLst>
                                          <p:attrName>ppt_h</p:attrName>
                                        </p:attrNameLst>
                                      </p:cBhvr>
                                      <p:tavLst>
                                        <p:tav tm="0">
                                          <p:val>
                                            <p:strVal val="#ppt_h*0.6"/>
                                          </p:val>
                                        </p:tav>
                                        <p:tav tm="70000">
                                          <p:val>
                                            <p:strVal val="#ppt_h*1.06"/>
                                          </p:val>
                                        </p:tav>
                                        <p:tav tm="100000">
                                          <p:val>
                                            <p:strVal val="#ppt_h"/>
                                          </p:val>
                                        </p:tav>
                                      </p:tavLst>
                                    </p:anim>
                                  </p:childTnLst>
                                </p:cTn>
                              </p:par>
                              <p:par>
                                <p:cTn id="179" presetID="6" presetClass="emph" presetSubtype="0" repeatCount="indefinite" accel="50000" decel="50000" autoRev="1" fill="hold" nodeType="withEffect">
                                  <p:stCondLst>
                                    <p:cond delay="0"/>
                                  </p:stCondLst>
                                  <p:childTnLst>
                                    <p:animScale>
                                      <p:cBhvr>
                                        <p:cTn id="180" dur="3500" fill="hold"/>
                                        <p:tgtEl>
                                          <p:spTgt spid="2"/>
                                        </p:tgtEl>
                                      </p:cBhvr>
                                      <p:by x="106000" y="106000"/>
                                    </p:animScale>
                                  </p:childTnLst>
                                </p:cTn>
                              </p:par>
                              <p:par>
                                <p:cTn id="181" presetID="8" presetClass="emph" presetSubtype="0" repeatCount="indefinite" fill="hold" nodeType="withEffect">
                                  <p:stCondLst>
                                    <p:cond delay="0"/>
                                  </p:stCondLst>
                                  <p:childTnLst>
                                    <p:animRot by="21600000">
                                      <p:cBhvr>
                                        <p:cTn id="182" dur="30000" fill="hold"/>
                                        <p:tgtEl>
                                          <p:spTgt spid="3"/>
                                        </p:tgtEl>
                                        <p:attrNameLst>
                                          <p:attrName>r</p:attrName>
                                        </p:attrNameLst>
                                      </p:cBhvr>
                                    </p:animRot>
                                  </p:childTnLst>
                                </p:cTn>
                              </p:par>
                              <p:par>
                                <p:cTn id="183" presetID="6" presetClass="emph" presetSubtype="0" repeatCount="indefinite" accel="50000" decel="50000" autoRev="1" fill="hold" nodeType="withEffect">
                                  <p:stCondLst>
                                    <p:cond delay="3190"/>
                                  </p:stCondLst>
                                  <p:childTnLst>
                                    <p:animScale>
                                      <p:cBhvr>
                                        <p:cTn id="184" dur="700" fill="hold"/>
                                        <p:tgtEl>
                                          <p:spTgt spid="50"/>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orb~breathe"/>
          <p:cNvSpPr/>
          <p:nvPr/>
        </p:nvSpPr>
        <p:spPr>
          <a:xfrm>
            <a:off x="-868680" y="822960"/>
            <a:ext cx="1463040" cy="1463040"/>
          </a:xfrm>
          <a:prstGeom prst="ellipse">
            <a:avLst/>
          </a:prstGeom>
          <a:solidFill>
            <a:srgbClr val="5AE1D2"/>
          </a:solidFill>
          <a:ln w="25400">
            <a:solidFill>
              <a:srgbClr val="000000"/>
            </a:solidFill>
            <a:prstDash val="solid"/>
          </a:ln>
        </p:spPr>
      </p:sp>
      <p:sp>
        <p:nvSpPr>
          <p:cNvPr id="3" name="!!tile~spin"/>
          <p:cNvSpPr/>
          <p:nvPr/>
        </p:nvSpPr>
        <p:spPr>
          <a:xfrm rot="-900000">
            <a:off x="8549640" y="2377440"/>
            <a:ext cx="731520" cy="731520"/>
          </a:xfrm>
          <a:prstGeom prst="roundRect">
            <a:avLst>
              <a:gd name="adj" fmla="val 15000"/>
            </a:avLst>
          </a:prstGeom>
          <a:solidFill>
            <a:srgbClr val="E17E3F"/>
          </a:solidFill>
          <a:ln w="25400">
            <a:solidFill>
              <a:srgbClr val="000000"/>
            </a:solidFill>
            <a:prstDash val="solid"/>
          </a:ln>
        </p:spPr>
      </p:sp>
      <p:sp>
        <p:nvSpPr>
          <p:cNvPr id="4" name="!!hdr"/>
          <p:cNvSpPr/>
          <p:nvPr/>
        </p:nvSpPr>
        <p:spPr>
          <a:xfrm>
            <a:off x="3566160" y="502920"/>
            <a:ext cx="507492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3749040" y="548640"/>
            <a:ext cx="470916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MAC Filter لە کوێیە؟</a:t>
            </a:r>
            <a:endParaRPr lang="ku-Arab-IQ" sz="2600" dirty="0"/>
          </a:p>
        </p:txBody>
      </p:sp>
      <p:sp>
        <p:nvSpPr>
          <p:cNvPr id="6" name="!!kick"/>
          <p:cNvSpPr/>
          <p:nvPr/>
        </p:nvSpPr>
        <p:spPr>
          <a:xfrm>
            <a:off x="6569964" y="274320"/>
            <a:ext cx="1888236" cy="274320"/>
          </a:xfrm>
          <a:prstGeom prst="rect">
            <a:avLst/>
          </a:prstGeom>
          <a:solidFill>
            <a:srgbClr val="E17E3F"/>
          </a:solidFill>
          <a:ln w="19050">
            <a:solidFill>
              <a:srgbClr val="000000"/>
            </a:solidFill>
            <a:prstDash val="solid"/>
          </a:ln>
        </p:spPr>
      </p:sp>
      <p:sp>
        <p:nvSpPr>
          <p:cNvPr id="7" name="!!kickT"/>
          <p:cNvSpPr txBox="1"/>
          <p:nvPr/>
        </p:nvSpPr>
        <p:spPr>
          <a:xfrm>
            <a:off x="6569964" y="274320"/>
            <a:ext cx="1888236"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ROUTER MENUS</a:t>
            </a:r>
            <a:endParaRPr lang="en-US" sz="1100" dirty="0"/>
          </a:p>
        </p:txBody>
      </p:sp>
      <p:graphicFrame>
        <p:nvGraphicFramePr>
          <p:cNvPr id="14" name="A03-wipeL-319"/>
          <p:cNvGraphicFramePr>
            <a:graphicFrameLocks noGrp="1"/>
          </p:cNvGraphicFramePr>
          <p:nvPr>
            <p:extLst>
              <p:ext uri="{D42A27DB-BD31-4B8C-83A1-F6EECF244321}">
                <p14:modId xmlns:p14="http://schemas.microsoft.com/office/powerpoint/2010/main" val="1579011935"/>
              </p:ext>
            </p:extLst>
          </p:nvPr>
        </p:nvGraphicFramePr>
        <p:xfrm>
          <a:off x="548640" y="1371600"/>
          <a:ext cx="8092440" cy="2487168"/>
        </p:xfrm>
        <a:graphic>
          <a:graphicData uri="http://schemas.openxmlformats.org/drawingml/2006/table">
            <a:tbl>
              <a:tblPr/>
              <a:tblGrid>
                <a:gridCol w="242316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384048">
                <a:tc>
                  <a:txBody>
                    <a:bodyPr/>
                    <a:lstStyle/>
                    <a:p>
                      <a:pPr marL="0" indent="0">
                        <a:buNone/>
                      </a:pPr>
                      <a:r>
                        <a:rPr lang="en-US" sz="1400" b="1" dirty="0">
                          <a:solidFill>
                            <a:srgbClr val="FFFFFF"/>
                          </a:solidFill>
                          <a:latin typeface="Zain" pitchFamily="34" charset="0"/>
                          <a:ea typeface="Zain"/>
                          <a:cs typeface="Zain"/>
                        </a:rPr>
                        <a:t>ڕاوتەر</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000000"/>
                    </a:solidFill>
                  </a:tcPr>
                </a:tc>
                <a:tc>
                  <a:txBody>
                    <a:bodyPr/>
                    <a:lstStyle/>
                    <a:p>
                      <a:pPr marL="0" indent="0">
                        <a:buNone/>
                      </a:pPr>
                      <a:r>
                        <a:rPr lang="en-US" sz="1400" b="1" dirty="0">
                          <a:solidFill>
                            <a:srgbClr val="FFFFFF"/>
                          </a:solidFill>
                          <a:latin typeface="Zain" pitchFamily="34" charset="0"/>
                          <a:ea typeface="Zain"/>
                          <a:cs typeface="Zain"/>
                        </a:rPr>
                        <a:t>پەیوەندی</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000000"/>
                    </a:solidFill>
                  </a:tcPr>
                </a:tc>
                <a:tc>
                  <a:txBody>
                    <a:bodyPr/>
                    <a:lstStyle/>
                    <a:p>
                      <a:pPr marL="0" indent="0">
                        <a:buNone/>
                      </a:pPr>
                      <a:r>
                        <a:rPr lang="en-US" sz="1400" b="1" dirty="0">
                          <a:solidFill>
                            <a:srgbClr val="FFFFFF"/>
                          </a:solidFill>
                          <a:latin typeface="Zain" pitchFamily="34" charset="0"/>
                          <a:ea typeface="Zain"/>
                          <a:cs typeface="Zain"/>
                        </a:rPr>
                        <a:t>لە کوێ بگەڕێم؟</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420624">
                <a:tc>
                  <a:txBody>
                    <a:bodyPr/>
                    <a:lstStyle/>
                    <a:p>
                      <a:pPr marL="0" indent="0">
                        <a:buNone/>
                      </a:pPr>
                      <a:r>
                        <a:rPr lang="en-US" sz="1400" b="1" dirty="0">
                          <a:solidFill>
                            <a:srgbClr val="000000"/>
                          </a:solidFill>
                          <a:latin typeface="Zain" pitchFamily="34" charset="0"/>
                          <a:ea typeface="Zain"/>
                          <a:cs typeface="Zain"/>
                        </a:rPr>
                        <a:t>Huawei HG8245 / EG8145</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5AE1D2"/>
                    </a:solidFill>
                  </a:tcPr>
                </a:tc>
                <a:tc>
                  <a:txBody>
                    <a:bodyPr/>
                    <a:lstStyle/>
                    <a:p>
                      <a:pPr marL="0" indent="0">
                        <a:buNone/>
                      </a:pPr>
                      <a:r>
                        <a:rPr lang="en-US" sz="1400" dirty="0">
                          <a:solidFill>
                            <a:srgbClr val="000000"/>
                          </a:solidFill>
                          <a:latin typeface="Zain" pitchFamily="34" charset="0"/>
                          <a:ea typeface="Zain"/>
                          <a:cs typeface="Zain"/>
                        </a:rPr>
                        <a:t>FTTH</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100" b="1" dirty="0">
                          <a:solidFill>
                            <a:srgbClr val="000000"/>
                          </a:solidFill>
                          <a:latin typeface="Courier New" pitchFamily="34" charset="0"/>
                          <a:ea typeface="Courier New"/>
                          <a:cs typeface="Courier New"/>
                        </a:rPr>
                        <a:t>Security › WLAN MAC Filter</a:t>
                      </a:r>
                      <a:endParaRPr lang="en-US" sz="1100" dirty="0">
                        <a:latin typeface="Courier New" charset="0"/>
                        <a:ea typeface="Courier New" charset="0"/>
                        <a:cs typeface="Courier New"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0624">
                <a:tc>
                  <a:txBody>
                    <a:bodyPr/>
                    <a:lstStyle/>
                    <a:p>
                      <a:pPr marL="0" indent="0">
                        <a:buNone/>
                      </a:pPr>
                      <a:r>
                        <a:rPr lang="en-US" sz="1400" b="1" dirty="0">
                          <a:solidFill>
                            <a:srgbClr val="000000"/>
                          </a:solidFill>
                          <a:latin typeface="Zain" pitchFamily="34" charset="0"/>
                          <a:ea typeface="Zain"/>
                          <a:cs typeface="Zain"/>
                        </a:rPr>
                        <a:t>ZTE F660 / F670L</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C8F4EF"/>
                    </a:solidFill>
                  </a:tcPr>
                </a:tc>
                <a:tc>
                  <a:txBody>
                    <a:bodyPr/>
                    <a:lstStyle/>
                    <a:p>
                      <a:pPr marL="0" indent="0">
                        <a:buNone/>
                      </a:pPr>
                      <a:r>
                        <a:rPr lang="en-US" sz="1400" dirty="0">
                          <a:solidFill>
                            <a:srgbClr val="000000"/>
                          </a:solidFill>
                          <a:latin typeface="Zain" pitchFamily="34" charset="0"/>
                          <a:ea typeface="Zain"/>
                          <a:cs typeface="Zain"/>
                        </a:rPr>
                        <a:t>FTTH</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100" b="1" dirty="0">
                          <a:solidFill>
                            <a:srgbClr val="000000"/>
                          </a:solidFill>
                          <a:latin typeface="Courier New" pitchFamily="34" charset="0"/>
                          <a:ea typeface="Courier New"/>
                          <a:cs typeface="Courier New"/>
                        </a:rPr>
                        <a:t>Network › WLAN › Access Control List</a:t>
                      </a:r>
                      <a:endParaRPr lang="en-US" sz="1100" dirty="0">
                        <a:latin typeface="Courier New" charset="0"/>
                        <a:ea typeface="Courier New" charset="0"/>
                        <a:cs typeface="Courier New"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20624">
                <a:tc>
                  <a:txBody>
                    <a:bodyPr/>
                    <a:lstStyle/>
                    <a:p>
                      <a:pPr marL="0" indent="0">
                        <a:buNone/>
                      </a:pPr>
                      <a:r>
                        <a:rPr lang="en-US" sz="1400" b="1" dirty="0">
                          <a:solidFill>
                            <a:srgbClr val="000000"/>
                          </a:solidFill>
                          <a:latin typeface="Zain" pitchFamily="34" charset="0"/>
                          <a:ea typeface="Zain"/>
                          <a:cs typeface="Zain"/>
                        </a:rPr>
                        <a:t>TP-Link Archer / TL-WR</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5AE1D2"/>
                    </a:solidFill>
                  </a:tcPr>
                </a:tc>
                <a:tc>
                  <a:txBody>
                    <a:bodyPr/>
                    <a:lstStyle/>
                    <a:p>
                      <a:pPr marL="0" indent="0">
                        <a:buNone/>
                      </a:pPr>
                      <a:r>
                        <a:rPr lang="en-US" sz="1400" dirty="0">
                          <a:solidFill>
                            <a:srgbClr val="000000"/>
                          </a:solidFill>
                          <a:latin typeface="Zain" pitchFamily="34" charset="0"/>
                          <a:ea typeface="Zain"/>
                          <a:cs typeface="Zain"/>
                        </a:rPr>
                        <a:t>Wi-Fi Router</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100" b="1" dirty="0">
                          <a:solidFill>
                            <a:srgbClr val="000000"/>
                          </a:solidFill>
                          <a:latin typeface="Courier New" pitchFamily="34" charset="0"/>
                          <a:ea typeface="Courier New"/>
                          <a:cs typeface="Courier New"/>
                        </a:rPr>
                        <a:t>Wireless › MAC Filtering</a:t>
                      </a:r>
                      <a:endParaRPr lang="en-US" sz="1100" dirty="0">
                        <a:latin typeface="Courier New" charset="0"/>
                        <a:ea typeface="Courier New" charset="0"/>
                        <a:cs typeface="Courier New"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20624">
                <a:tc>
                  <a:txBody>
                    <a:bodyPr/>
                    <a:lstStyle/>
                    <a:p>
                      <a:pPr marL="0" indent="0">
                        <a:buNone/>
                      </a:pPr>
                      <a:r>
                        <a:rPr lang="en-US" sz="1400" b="1" dirty="0">
                          <a:solidFill>
                            <a:srgbClr val="000000"/>
                          </a:solidFill>
                          <a:latin typeface="Zain" pitchFamily="34" charset="0"/>
                          <a:ea typeface="Zain"/>
                          <a:cs typeface="Zain"/>
                        </a:rPr>
                        <a:t>Tenda AC / N300</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C8F4EF"/>
                    </a:solidFill>
                  </a:tcPr>
                </a:tc>
                <a:tc>
                  <a:txBody>
                    <a:bodyPr/>
                    <a:lstStyle/>
                    <a:p>
                      <a:pPr marL="0" indent="0">
                        <a:buNone/>
                      </a:pPr>
                      <a:r>
                        <a:rPr lang="en-US" sz="1400" dirty="0">
                          <a:solidFill>
                            <a:srgbClr val="000000"/>
                          </a:solidFill>
                          <a:latin typeface="Zain" pitchFamily="34" charset="0"/>
                          <a:ea typeface="Zain"/>
                          <a:cs typeface="Zain"/>
                        </a:rPr>
                        <a:t>Wi-Fi Router</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100" b="1" dirty="0">
                          <a:solidFill>
                            <a:srgbClr val="000000"/>
                          </a:solidFill>
                          <a:latin typeface="Courier New" pitchFamily="34" charset="0"/>
                          <a:ea typeface="Courier New"/>
                          <a:cs typeface="Courier New"/>
                        </a:rPr>
                        <a:t>Advanced › MAC Filter</a:t>
                      </a:r>
                      <a:endParaRPr lang="en-US" sz="1100" dirty="0">
                        <a:latin typeface="Courier New" charset="0"/>
                        <a:ea typeface="Courier New" charset="0"/>
                        <a:cs typeface="Courier New"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20624">
                <a:tc>
                  <a:txBody>
                    <a:bodyPr/>
                    <a:lstStyle/>
                    <a:p>
                      <a:pPr marL="0" indent="0">
                        <a:buNone/>
                      </a:pPr>
                      <a:r>
                        <a:rPr lang="en-US" sz="1400" b="1" dirty="0">
                          <a:solidFill>
                            <a:srgbClr val="000000"/>
                          </a:solidFill>
                          <a:latin typeface="Zain" pitchFamily="34" charset="0"/>
                          <a:ea typeface="Zain"/>
                          <a:cs typeface="Zain"/>
                        </a:rPr>
                        <a:t>Huawei 4G B310 / B535</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5AE1D2"/>
                    </a:solidFill>
                  </a:tcPr>
                </a:tc>
                <a:tc>
                  <a:txBody>
                    <a:bodyPr/>
                    <a:lstStyle/>
                    <a:p>
                      <a:pPr marL="0" indent="0">
                        <a:buNone/>
                      </a:pPr>
                      <a:r>
                        <a:rPr lang="en-US" sz="1400" dirty="0">
                          <a:solidFill>
                            <a:srgbClr val="000000"/>
                          </a:solidFill>
                          <a:latin typeface="Zain" pitchFamily="34" charset="0"/>
                          <a:ea typeface="Zain"/>
                          <a:cs typeface="Zain"/>
                        </a:rPr>
                        <a:t>FastLink · 4G</a:t>
                      </a:r>
                      <a:endParaRPr lang="en-US" sz="1400" dirty="0">
                        <a:latin typeface="Zain" charset="0"/>
                        <a:ea typeface="Zain" charset="0"/>
                        <a:cs typeface="Zain"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tc>
                  <a:txBody>
                    <a:bodyPr/>
                    <a:lstStyle/>
                    <a:p>
                      <a:pPr marL="0" indent="0">
                        <a:buNone/>
                      </a:pPr>
                      <a:r>
                        <a:rPr lang="en-US" sz="1100" b="1" dirty="0">
                          <a:solidFill>
                            <a:srgbClr val="000000"/>
                          </a:solidFill>
                          <a:latin typeface="Courier New" pitchFamily="34" charset="0"/>
                          <a:ea typeface="Courier New"/>
                          <a:cs typeface="Courier New"/>
                        </a:rPr>
                        <a:t>Settings › Wi-Fi › MAC Filter</a:t>
                      </a:r>
                      <a:endParaRPr lang="en-US" sz="1100" dirty="0">
                        <a:latin typeface="Courier New" charset="0"/>
                        <a:ea typeface="Courier New" charset="0"/>
                        <a:cs typeface="Courier New" charset="0"/>
                      </a:endParaRPr>
                    </a:p>
                  </a:txBody>
                  <a:tcPr marT="0" marB="0" anchor="ctr">
                    <a:lnL w="15875" cap="flat" cmpd="sng" algn="ctr">
                      <a:solidFill>
                        <a:srgbClr val="000000"/>
                      </a:solidFill>
                      <a:prstDash val="solid"/>
                      <a:round/>
                      <a:headEnd type="none" w="med" len="med"/>
                      <a:tailEnd type="none" w="med" len="med"/>
                    </a:lnL>
                    <a:lnR w="15875" cap="flat" cmpd="sng" algn="ctr">
                      <a:solidFill>
                        <a:srgbClr val="000000"/>
                      </a:solidFill>
                      <a:prstDash val="solid"/>
                      <a:round/>
                      <a:headEnd type="none" w="med" len="med"/>
                      <a:tailEnd type="none" w="med" len="med"/>
                    </a:lnR>
                    <a:lnT w="15875" cap="flat" cmpd="sng" algn="ctr">
                      <a:solidFill>
                        <a:srgbClr val="000000"/>
                      </a:solidFill>
                      <a:prstDash val="solid"/>
                      <a:round/>
                      <a:headEnd type="none" w="med" len="med"/>
                      <a:tailEnd type="none" w="med" len="med"/>
                    </a:lnT>
                    <a:lnB w="158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9" name="A04-rise-320"/>
          <p:cNvSpPr/>
          <p:nvPr/>
        </p:nvSpPr>
        <p:spPr>
          <a:xfrm>
            <a:off x="548640" y="4005072"/>
            <a:ext cx="8092440" cy="54864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pic>
        <p:nvPicPr>
          <p:cNvPr id="10" name="A05-zoom-321" descr="/private/tmp/claude-501/-Users-zanafaroqhado-Downloads-flkrdstudio-project-router-/c411b843-c293-473a-91be-03799a46def1/scratchpad/assets/image42.png"/>
          <p:cNvPicPr>
            <a:picLocks noChangeAspect="1"/>
          </p:cNvPicPr>
          <p:nvPr/>
        </p:nvPicPr>
        <p:blipFill>
          <a:blip r:embed="rId3"/>
          <a:stretch>
            <a:fillRect/>
          </a:stretch>
        </p:blipFill>
        <p:spPr>
          <a:xfrm>
            <a:off x="658368" y="3858768"/>
            <a:ext cx="438912" cy="676656"/>
          </a:xfrm>
          <a:prstGeom prst="rect">
            <a:avLst/>
          </a:prstGeom>
        </p:spPr>
      </p:pic>
      <p:sp>
        <p:nvSpPr>
          <p:cNvPr id="11" name="A04-rise-322"/>
          <p:cNvSpPr txBox="1"/>
          <p:nvPr/>
        </p:nvSpPr>
        <p:spPr>
          <a:xfrm>
            <a:off x="1234440" y="4005072"/>
            <a:ext cx="7269480" cy="548640"/>
          </a:xfrm>
          <a:prstGeom prst="rect">
            <a:avLst/>
          </a:prstGeom>
          <a:noFill/>
          <a:ln/>
        </p:spPr>
        <p:txBody>
          <a:bodyPr wrap="square" lIns="0" tIns="0" rIns="0" bIns="0" rtlCol="0" anchor="ctr"/>
          <a:lstStyle/>
          <a:p>
            <a:pPr marL="0" indent="0" algn="r" rtl="1">
              <a:buNone/>
            </a:pPr>
            <a:r>
              <a:rPr lang="ku-Arab-IQ" altLang="en-US" sz="1400" b="1" dirty="0">
                <a:solidFill>
                  <a:srgbClr val="000000"/>
                </a:solidFill>
                <a:latin typeface="Zain" pitchFamily="34" charset="0"/>
                <a:ea typeface="Zain"/>
                <a:cs typeface="Zain"/>
              </a:rPr>
              <a:t>مۆدێلی ڕاوتەرەکەت بدۆزەرەوە، پاشان ڕێڕەوی بەرامبەری بخوێنەوە.</a:t>
            </a:r>
            <a:endParaRPr lang="ku-Arab-IQ" sz="1400" dirty="0"/>
          </a:p>
        </p:txBody>
      </p:sp>
      <p:sp>
        <p:nvSpPr>
          <p:cNvPr id="12"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13</a:t>
            </a:r>
            <a:endParaRPr lang="en-US" sz="6400" dirty="0"/>
          </a:p>
        </p:txBody>
      </p:sp>
      <p:sp>
        <p:nvSpPr>
          <p:cNvPr id="13"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8" name="!!prog"/>
          <p:cNvSpPr/>
          <p:nvPr/>
        </p:nvSpPr>
        <p:spPr>
          <a:xfrm>
            <a:off x="5989320" y="4837176"/>
            <a:ext cx="808330" cy="128016"/>
          </a:xfrm>
          <a:prstGeom prst="roundRect">
            <a:avLst>
              <a:gd name="adj" fmla="val 50000"/>
            </a:avLst>
          </a:prstGeom>
          <a:solidFill>
            <a:srgbClr val="5AE1D2"/>
          </a:solidFill>
          <a:ln w="12700">
            <a:solidFill>
              <a:srgbClr val="000000"/>
            </a:solidFill>
            <a:prstDash val="solid"/>
          </a:ln>
        </p:spPr>
      </p:sp>
      <p:sp>
        <p:nvSpPr>
          <p:cNvPr id="15"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16"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13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decel="100000" fill="hold" nodeType="withEffect">
                                  <p:stCondLst>
                                    <p:cond delay="35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800"/>
                                        <p:tgtEl>
                                          <p:spTgt spid="14"/>
                                        </p:tgtEl>
                                      </p:cBhvr>
                                    </p:animEffect>
                                  </p:childTnLst>
                                </p:cTn>
                              </p:par>
                              <p:par>
                                <p:cTn id="8" presetID="42" presetClass="entr" presetSubtype="0" decel="100000" fill="hold" grpId="0" nodeType="withEffect">
                                  <p:stCondLst>
                                    <p:cond delay="58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00"/>
                                        <p:tgtEl>
                                          <p:spTgt spid="9"/>
                                        </p:tgtEl>
                                      </p:cBhvr>
                                    </p:animEffect>
                                    <p:anim calcmode="lin" valueType="num">
                                      <p:cBhvr additive="base">
                                        <p:cTn id="11" dur="700" fill="hold"/>
                                        <p:tgtEl>
                                          <p:spTgt spid="9"/>
                                        </p:tgtEl>
                                        <p:attrNameLst>
                                          <p:attrName>ppt_x</p:attrName>
                                        </p:attrNameLst>
                                      </p:cBhvr>
                                      <p:tavLst>
                                        <p:tav tm="0">
                                          <p:val>
                                            <p:strVal val="#ppt_x"/>
                                          </p:val>
                                        </p:tav>
                                        <p:tav tm="100000">
                                          <p:val>
                                            <p:strVal val="#ppt_x"/>
                                          </p:val>
                                        </p:tav>
                                      </p:tavLst>
                                    </p:anim>
                                    <p:anim calcmode="lin" valueType="num">
                                      <p:cBhvr additive="base">
                                        <p:cTn id="12" dur="700" fill="hold"/>
                                        <p:tgtEl>
                                          <p:spTgt spid="9"/>
                                        </p:tgtEl>
                                        <p:attrNameLst>
                                          <p:attrName>ppt_y</p:attrName>
                                        </p:attrNameLst>
                                      </p:cBhvr>
                                      <p:tavLst>
                                        <p:tav tm="0">
                                          <p:val>
                                            <p:strVal val="#ppt_y+.06"/>
                                          </p:val>
                                        </p:tav>
                                        <p:tav tm="100000">
                                          <p:val>
                                            <p:strVal val="#ppt_y"/>
                                          </p:val>
                                        </p:tav>
                                      </p:tavLst>
                                    </p:anim>
                                  </p:childTnLst>
                                </p:cTn>
                              </p:par>
                              <p:par>
                                <p:cTn id="13" presetID="53" presetClass="entr" presetSubtype="16" decel="100000" fill="hold" nodeType="withEffect">
                                  <p:stCondLst>
                                    <p:cond delay="81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400"/>
                                        <p:tgtEl>
                                          <p:spTgt spid="10"/>
                                        </p:tgtEl>
                                      </p:cBhvr>
                                    </p:animEffect>
                                    <p:anim calcmode="lin" valueType="num">
                                      <p:cBhvr additive="base">
                                        <p:cTn id="16"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7"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18" presetID="42" presetClass="entr" presetSubtype="0" decel="100000" fill="hold" grpId="0" nodeType="withEffect">
                                  <p:stCondLst>
                                    <p:cond delay="580"/>
                                  </p:stCondLst>
                                  <p:iterate type="wd">
                                    <p:tmPct val="7000"/>
                                  </p:iterate>
                                  <p:childTnLst>
                                    <p:set>
                                      <p:cBhvr>
                                        <p:cTn id="19" dur="1" fill="hold">
                                          <p:stCondLst>
                                            <p:cond delay="0"/>
                                          </p:stCondLst>
                                        </p:cTn>
                                        <p:tgtEl>
                                          <p:spTgt spid="11"/>
                                        </p:tgtEl>
                                        <p:attrNameLst>
                                          <p:attrName>style.visibility</p:attrName>
                                        </p:attrNameLst>
                                      </p:cBhvr>
                                      <p:to>
                                        <p:strVal val="visible"/>
                                      </p:to>
                                    </p:set>
                                    <p:animEffect transition="in" filter="fade">
                                      <p:cBhvr>
                                        <p:cTn id="20" dur="700"/>
                                        <p:tgtEl>
                                          <p:spTgt spid="11"/>
                                        </p:tgtEl>
                                      </p:cBhvr>
                                    </p:animEffect>
                                    <p:anim calcmode="lin" valueType="num">
                                      <p:cBhvr additive="base">
                                        <p:cTn id="21" dur="700" fill="hold"/>
                                        <p:tgtEl>
                                          <p:spTgt spid="11"/>
                                        </p:tgtEl>
                                        <p:attrNameLst>
                                          <p:attrName>ppt_x</p:attrName>
                                        </p:attrNameLst>
                                      </p:cBhvr>
                                      <p:tavLst>
                                        <p:tav tm="0">
                                          <p:val>
                                            <p:strVal val="#ppt_x"/>
                                          </p:val>
                                        </p:tav>
                                        <p:tav tm="100000">
                                          <p:val>
                                            <p:strVal val="#ppt_x"/>
                                          </p:val>
                                        </p:tav>
                                      </p:tavLst>
                                    </p:anim>
                                    <p:anim calcmode="lin" valueType="num">
                                      <p:cBhvr additive="base">
                                        <p:cTn id="22" dur="700" fill="hold"/>
                                        <p:tgtEl>
                                          <p:spTgt spid="11"/>
                                        </p:tgtEl>
                                        <p:attrNameLst>
                                          <p:attrName>ppt_y</p:attrName>
                                        </p:attrNameLst>
                                      </p:cBhvr>
                                      <p:tavLst>
                                        <p:tav tm="0">
                                          <p:val>
                                            <p:strVal val="#ppt_y+.06"/>
                                          </p:val>
                                        </p:tav>
                                        <p:tav tm="100000">
                                          <p:val>
                                            <p:strVal val="#ppt_y"/>
                                          </p:val>
                                        </p:tav>
                                      </p:tavLst>
                                    </p:anim>
                                  </p:childTnLst>
                                </p:cTn>
                              </p:par>
                              <p:par>
                                <p:cTn id="23" presetID="6" presetClass="emph" presetSubtype="0" repeatCount="indefinite" accel="50000" decel="50000" autoRev="1" fill="hold" nodeType="withEffect">
                                  <p:stCondLst>
                                    <p:cond delay="0"/>
                                  </p:stCondLst>
                                  <p:childTnLst>
                                    <p:animScale>
                                      <p:cBhvr>
                                        <p:cTn id="24" dur="3500" fill="hold"/>
                                        <p:tgtEl>
                                          <p:spTgt spid="2"/>
                                        </p:tgtEl>
                                      </p:cBhvr>
                                      <p:by x="106000" y="106000"/>
                                    </p:animScale>
                                  </p:childTnLst>
                                </p:cTn>
                              </p:par>
                              <p:par>
                                <p:cTn id="25" presetID="8" presetClass="emph" presetSubtype="0" repeatCount="indefinite" fill="hold" nodeType="withEffect">
                                  <p:stCondLst>
                                    <p:cond delay="0"/>
                                  </p:stCondLst>
                                  <p:childTnLst>
                                    <p:animRot by="21600000">
                                      <p:cBhvr>
                                        <p:cTn id="26"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orb~breathe"/>
          <p:cNvSpPr/>
          <p:nvPr/>
        </p:nvSpPr>
        <p:spPr>
          <a:xfrm>
            <a:off x="-822960" y="4114800"/>
            <a:ext cx="1463040" cy="1463040"/>
          </a:xfrm>
          <a:prstGeom prst="ellipse">
            <a:avLst/>
          </a:prstGeom>
          <a:solidFill>
            <a:srgbClr val="5AE1D2"/>
          </a:solidFill>
          <a:ln w="25400">
            <a:solidFill>
              <a:srgbClr val="000000"/>
            </a:solidFill>
            <a:prstDash val="solid"/>
          </a:ln>
        </p:spPr>
      </p:sp>
      <p:sp>
        <p:nvSpPr>
          <p:cNvPr id="3" name="!!tile~spin"/>
          <p:cNvSpPr/>
          <p:nvPr/>
        </p:nvSpPr>
        <p:spPr>
          <a:xfrm rot="2400000">
            <a:off x="8686800" y="4069080"/>
            <a:ext cx="731520" cy="731520"/>
          </a:xfrm>
          <a:prstGeom prst="roundRect">
            <a:avLst>
              <a:gd name="adj" fmla="val 15000"/>
            </a:avLst>
          </a:prstGeom>
          <a:solidFill>
            <a:srgbClr val="E17E3F"/>
          </a:solidFill>
          <a:ln w="25400">
            <a:solidFill>
              <a:srgbClr val="000000"/>
            </a:solidFill>
            <a:prstDash val="solid"/>
          </a:ln>
        </p:spPr>
      </p:sp>
      <p:sp>
        <p:nvSpPr>
          <p:cNvPr id="4" name="!!hdr"/>
          <p:cNvSpPr/>
          <p:nvPr/>
        </p:nvSpPr>
        <p:spPr>
          <a:xfrm>
            <a:off x="4480560" y="502920"/>
            <a:ext cx="416052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4663440" y="548640"/>
            <a:ext cx="379476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ڕێگاکانی تر</a:t>
            </a:r>
            <a:endParaRPr lang="ku-Arab-IQ" sz="2600" dirty="0"/>
          </a:p>
        </p:txBody>
      </p:sp>
      <p:sp>
        <p:nvSpPr>
          <p:cNvPr id="6" name="!!kick"/>
          <p:cNvSpPr/>
          <p:nvPr/>
        </p:nvSpPr>
        <p:spPr>
          <a:xfrm>
            <a:off x="6880860" y="274320"/>
            <a:ext cx="1577340" cy="274320"/>
          </a:xfrm>
          <a:prstGeom prst="rect">
            <a:avLst/>
          </a:prstGeom>
          <a:solidFill>
            <a:srgbClr val="E17E3F"/>
          </a:solidFill>
          <a:ln w="19050">
            <a:solidFill>
              <a:srgbClr val="000000"/>
            </a:solidFill>
            <a:prstDash val="solid"/>
          </a:ln>
        </p:spPr>
      </p:sp>
      <p:sp>
        <p:nvSpPr>
          <p:cNvPr id="7" name="!!kickT"/>
          <p:cNvSpPr txBox="1"/>
          <p:nvPr/>
        </p:nvSpPr>
        <p:spPr>
          <a:xfrm>
            <a:off x="6880860" y="274320"/>
            <a:ext cx="1577340"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ACCESS OPTIONS</a:t>
            </a:r>
            <a:endParaRPr lang="en-US" sz="1100" dirty="0"/>
          </a:p>
        </p:txBody>
      </p:sp>
      <p:sp>
        <p:nvSpPr>
          <p:cNvPr id="8" name="A03-rise-323"/>
          <p:cNvSpPr/>
          <p:nvPr/>
        </p:nvSpPr>
        <p:spPr>
          <a:xfrm>
            <a:off x="4663440" y="1371600"/>
            <a:ext cx="3977640" cy="310896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9" name="A03-rise-324"/>
          <p:cNvSpPr/>
          <p:nvPr/>
        </p:nvSpPr>
        <p:spPr>
          <a:xfrm>
            <a:off x="4663440" y="1371600"/>
            <a:ext cx="3977640" cy="731520"/>
          </a:xfrm>
          <a:prstGeom prst="rect">
            <a:avLst/>
          </a:prstGeom>
          <a:solidFill>
            <a:srgbClr val="E17E3F"/>
          </a:solidFill>
          <a:ln w="19050">
            <a:solidFill>
              <a:srgbClr val="000000"/>
            </a:solidFill>
            <a:prstDash val="solid"/>
          </a:ln>
        </p:spPr>
      </p:sp>
      <p:sp>
        <p:nvSpPr>
          <p:cNvPr id="10" name="A03-rise-325"/>
          <p:cNvSpPr/>
          <p:nvPr/>
        </p:nvSpPr>
        <p:spPr>
          <a:xfrm>
            <a:off x="7982712" y="1481328"/>
            <a:ext cx="512064" cy="512064"/>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pic>
        <p:nvPicPr>
          <p:cNvPr id="11" name="A03-rise-326" descr="preencoded.png"/>
          <p:cNvPicPr>
            <a:picLocks noChangeAspect="1"/>
          </p:cNvPicPr>
          <p:nvPr/>
        </p:nvPicPr>
        <p:blipFill>
          <a:blip r:embed="rId3"/>
          <a:stretch>
            <a:fillRect/>
          </a:stretch>
        </p:blipFill>
        <p:spPr>
          <a:xfrm>
            <a:off x="8095366" y="1593982"/>
            <a:ext cx="286756" cy="286756"/>
          </a:xfrm>
          <a:prstGeom prst="rect">
            <a:avLst/>
          </a:prstGeom>
        </p:spPr>
      </p:pic>
      <p:sp>
        <p:nvSpPr>
          <p:cNvPr id="12" name="A03-rise-327"/>
          <p:cNvSpPr txBox="1"/>
          <p:nvPr/>
        </p:nvSpPr>
        <p:spPr>
          <a:xfrm>
            <a:off x="4800600" y="1371600"/>
            <a:ext cx="3063240" cy="731520"/>
          </a:xfrm>
          <a:prstGeom prst="rect">
            <a:avLst/>
          </a:prstGeom>
          <a:noFill/>
          <a:ln/>
        </p:spPr>
        <p:txBody>
          <a:bodyPr wrap="square" lIns="0" tIns="0" rIns="0" bIns="0" rtlCol="0" anchor="ctr"/>
          <a:lstStyle/>
          <a:p>
            <a:pPr marL="0" indent="0" algn="r" rtl="1">
              <a:buNone/>
            </a:pPr>
            <a:r>
              <a:rPr lang="ku-Arab-IQ" altLang="en-US" sz="1900" b="1" dirty="0">
                <a:solidFill>
                  <a:srgbClr val="FFFFFF"/>
                </a:solidFill>
                <a:latin typeface="Zain" pitchFamily="34" charset="0"/>
                <a:ea typeface="Zain"/>
                <a:cs typeface="Zain"/>
              </a:rPr>
              <a:t>گۆڕینی وشەی نهێنی وایفای</a:t>
            </a:r>
            <a:endParaRPr lang="ku-Arab-IQ" sz="1900" dirty="0"/>
          </a:p>
        </p:txBody>
      </p:sp>
      <p:sp>
        <p:nvSpPr>
          <p:cNvPr id="13" name="A04-fade-328"/>
          <p:cNvSpPr txBox="1"/>
          <p:nvPr/>
        </p:nvSpPr>
        <p:spPr>
          <a:xfrm>
            <a:off x="4892040" y="2240280"/>
            <a:ext cx="3520440" cy="1463040"/>
          </a:xfrm>
          <a:prstGeom prst="rect">
            <a:avLst/>
          </a:prstGeom>
          <a:noFill/>
          <a:ln/>
        </p:spPr>
        <p:txBody>
          <a:bodyPr wrap="square" lIns="0" tIns="0" rIns="0" bIns="0" rtlCol="0" anchor="t"/>
          <a:lstStyle/>
          <a:p>
            <a:pPr marL="0" indent="0" algn="r" rtl="1">
              <a:buNone/>
            </a:pPr>
            <a:r>
              <a:rPr lang="ku-Arab-IQ" altLang="en-US" sz="1600" dirty="0">
                <a:solidFill>
                  <a:srgbClr val="000000"/>
                </a:solidFill>
                <a:latin typeface="Zain" pitchFamily="34" charset="0"/>
                <a:ea typeface="Zain"/>
                <a:cs typeface="Zain"/>
              </a:rPr>
              <a:t>وشەی نوێ بۆ وایفای دابنێ. پاشان ئامێرە ڕێگەپێدراوەکان بە وشەی نوێ پەیوەست بکەرەوە.</a:t>
            </a:r>
            <a:endParaRPr lang="ku-Arab-IQ" sz="1600" dirty="0"/>
          </a:p>
        </p:txBody>
      </p:sp>
      <p:sp>
        <p:nvSpPr>
          <p:cNvPr id="14" name="A05-wipeL-329"/>
          <p:cNvSpPr/>
          <p:nvPr/>
        </p:nvSpPr>
        <p:spPr>
          <a:xfrm>
            <a:off x="4892040" y="3886200"/>
            <a:ext cx="3520440" cy="365760"/>
          </a:xfrm>
          <a:prstGeom prst="rect">
            <a:avLst/>
          </a:prstGeom>
          <a:solidFill>
            <a:srgbClr val="FCE3D2"/>
          </a:solidFill>
          <a:ln w="12700">
            <a:solidFill>
              <a:srgbClr val="000000"/>
            </a:solidFill>
            <a:prstDash val="solid"/>
          </a:ln>
        </p:spPr>
      </p:sp>
      <p:sp>
        <p:nvSpPr>
          <p:cNvPr id="15" name="A05-wipeL-330"/>
          <p:cNvSpPr txBox="1"/>
          <p:nvPr/>
        </p:nvSpPr>
        <p:spPr>
          <a:xfrm>
            <a:off x="4892040" y="3886200"/>
            <a:ext cx="3520440" cy="365760"/>
          </a:xfrm>
          <a:prstGeom prst="rect">
            <a:avLst/>
          </a:prstGeom>
          <a:noFill/>
          <a:ln/>
        </p:spPr>
        <p:txBody>
          <a:bodyPr wrap="square" lIns="0" tIns="0" rIns="0" bIns="0" rtlCol="0" anchor="ctr"/>
          <a:lstStyle/>
          <a:p>
            <a:pPr marL="0" indent="0" algn="ctr">
              <a:buNone/>
            </a:pPr>
            <a:r>
              <a:rPr lang="en-US" sz="1100" b="1" dirty="0">
                <a:solidFill>
                  <a:srgbClr val="000000"/>
                </a:solidFill>
                <a:latin typeface="Courier New" pitchFamily="34" charset="0"/>
                <a:ea typeface="Courier New"/>
                <a:cs typeface="Courier New"/>
              </a:rPr>
              <a:t>WLAN › Basic › WPA PreSharedKey</a:t>
            </a:r>
            <a:endParaRPr lang="en-US" sz="1100" dirty="0"/>
          </a:p>
        </p:txBody>
      </p:sp>
      <p:sp>
        <p:nvSpPr>
          <p:cNvPr id="16" name="A06-rise-331"/>
          <p:cNvSpPr/>
          <p:nvPr/>
        </p:nvSpPr>
        <p:spPr>
          <a:xfrm>
            <a:off x="548640" y="1371600"/>
            <a:ext cx="3977640" cy="310896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7" name="A06-rise-332"/>
          <p:cNvSpPr/>
          <p:nvPr/>
        </p:nvSpPr>
        <p:spPr>
          <a:xfrm>
            <a:off x="548640" y="1371600"/>
            <a:ext cx="3977640" cy="731520"/>
          </a:xfrm>
          <a:prstGeom prst="rect">
            <a:avLst/>
          </a:prstGeom>
          <a:solidFill>
            <a:srgbClr val="5AE1D2"/>
          </a:solidFill>
          <a:ln w="19050">
            <a:solidFill>
              <a:srgbClr val="000000"/>
            </a:solidFill>
            <a:prstDash val="solid"/>
          </a:ln>
        </p:spPr>
      </p:sp>
      <p:sp>
        <p:nvSpPr>
          <p:cNvPr id="18" name="A06-rise-333"/>
          <p:cNvSpPr/>
          <p:nvPr/>
        </p:nvSpPr>
        <p:spPr>
          <a:xfrm>
            <a:off x="3867912" y="1481328"/>
            <a:ext cx="512064" cy="512064"/>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pic>
        <p:nvPicPr>
          <p:cNvPr id="19" name="A06-rise-334" descr="preencoded.png"/>
          <p:cNvPicPr>
            <a:picLocks noChangeAspect="1"/>
          </p:cNvPicPr>
          <p:nvPr/>
        </p:nvPicPr>
        <p:blipFill>
          <a:blip r:embed="rId4"/>
          <a:stretch>
            <a:fillRect/>
          </a:stretch>
        </p:blipFill>
        <p:spPr>
          <a:xfrm>
            <a:off x="3980566" y="1593982"/>
            <a:ext cx="286756" cy="286756"/>
          </a:xfrm>
          <a:prstGeom prst="rect">
            <a:avLst/>
          </a:prstGeom>
        </p:spPr>
      </p:pic>
      <p:sp>
        <p:nvSpPr>
          <p:cNvPr id="20" name="A06-rise-335"/>
          <p:cNvSpPr txBox="1"/>
          <p:nvPr/>
        </p:nvSpPr>
        <p:spPr>
          <a:xfrm>
            <a:off x="685800" y="1371600"/>
            <a:ext cx="3063240" cy="731520"/>
          </a:xfrm>
          <a:prstGeom prst="rect">
            <a:avLst/>
          </a:prstGeom>
          <a:noFill/>
          <a:ln/>
        </p:spPr>
        <p:txBody>
          <a:bodyPr wrap="square" lIns="0" tIns="0" rIns="0" bIns="0" rtlCol="0" anchor="ctr"/>
          <a:lstStyle/>
          <a:p>
            <a:pPr marL="0" indent="0" algn="r" rtl="1">
              <a:buNone/>
            </a:pPr>
            <a:r>
              <a:rPr lang="ku-Arab-IQ" altLang="en-US" sz="1900" b="1" dirty="0">
                <a:solidFill>
                  <a:srgbClr val="000000"/>
                </a:solidFill>
                <a:latin typeface="Zain" pitchFamily="34" charset="0"/>
                <a:ea typeface="Zain"/>
                <a:cs typeface="Zain"/>
              </a:rPr>
              <a:t>دیاریکردنی کاتی ئینتەرنێت</a:t>
            </a:r>
            <a:endParaRPr lang="ku-Arab-IQ" sz="1900" dirty="0"/>
          </a:p>
        </p:txBody>
      </p:sp>
      <p:sp>
        <p:nvSpPr>
          <p:cNvPr id="21" name="A07-fade-336"/>
          <p:cNvSpPr txBox="1"/>
          <p:nvPr/>
        </p:nvSpPr>
        <p:spPr>
          <a:xfrm>
            <a:off x="777240" y="2240280"/>
            <a:ext cx="3520440" cy="1463040"/>
          </a:xfrm>
          <a:prstGeom prst="rect">
            <a:avLst/>
          </a:prstGeom>
          <a:noFill/>
          <a:ln/>
        </p:spPr>
        <p:txBody>
          <a:bodyPr wrap="square" lIns="0" tIns="0" rIns="0" bIns="0" rtlCol="0" anchor="t"/>
          <a:lstStyle/>
          <a:p>
            <a:pPr marL="0" indent="0" algn="r" rtl="1">
              <a:buNone/>
            </a:pPr>
            <a:r>
              <a:rPr lang="ku-Arab-IQ" altLang="en-US" sz="1600" dirty="0">
                <a:solidFill>
                  <a:srgbClr val="000000"/>
                </a:solidFill>
                <a:latin typeface="Zain" pitchFamily="34" charset="0"/>
                <a:ea typeface="Zain"/>
                <a:cs typeface="Zain"/>
              </a:rPr>
              <a:t>بۆ ئامێرێک کاتی بەکارهێنانی ئینتەرنێت دیاری بکە، وەک داخستنی لە ١٢ی شەو تا ٧ی بەیانی.</a:t>
            </a:r>
            <a:endParaRPr lang="ku-Arab-IQ" sz="1600" dirty="0"/>
          </a:p>
        </p:txBody>
      </p:sp>
      <p:sp>
        <p:nvSpPr>
          <p:cNvPr id="22" name="A08-wipeL-337"/>
          <p:cNvSpPr/>
          <p:nvPr/>
        </p:nvSpPr>
        <p:spPr>
          <a:xfrm>
            <a:off x="777240" y="3886200"/>
            <a:ext cx="3520440" cy="365760"/>
          </a:xfrm>
          <a:prstGeom prst="rect">
            <a:avLst/>
          </a:prstGeom>
          <a:solidFill>
            <a:srgbClr val="E8FBF8"/>
          </a:solidFill>
          <a:ln w="12700">
            <a:solidFill>
              <a:srgbClr val="000000"/>
            </a:solidFill>
            <a:prstDash val="solid"/>
          </a:ln>
        </p:spPr>
      </p:sp>
      <p:sp>
        <p:nvSpPr>
          <p:cNvPr id="23" name="A08-wipeL-338"/>
          <p:cNvSpPr txBox="1"/>
          <p:nvPr/>
        </p:nvSpPr>
        <p:spPr>
          <a:xfrm>
            <a:off x="777240" y="3886200"/>
            <a:ext cx="3520440" cy="365760"/>
          </a:xfrm>
          <a:prstGeom prst="rect">
            <a:avLst/>
          </a:prstGeom>
          <a:noFill/>
          <a:ln/>
        </p:spPr>
        <p:txBody>
          <a:bodyPr wrap="square" lIns="0" tIns="0" rIns="0" bIns="0" rtlCol="0" anchor="ctr"/>
          <a:lstStyle/>
          <a:p>
            <a:pPr marL="0" indent="0" algn="ctr">
              <a:buNone/>
            </a:pPr>
            <a:r>
              <a:rPr lang="en-US" sz="1100" b="1" dirty="0">
                <a:solidFill>
                  <a:srgbClr val="000000"/>
                </a:solidFill>
                <a:latin typeface="Courier New" pitchFamily="34" charset="0"/>
                <a:ea typeface="Courier New"/>
                <a:cs typeface="Courier New"/>
              </a:rPr>
              <a:t>Security › Parental Control</a:t>
            </a:r>
            <a:endParaRPr lang="en-US" sz="1100" dirty="0"/>
          </a:p>
        </p:txBody>
      </p:sp>
      <p:pic>
        <p:nvPicPr>
          <p:cNvPr id="24" name="!!smile~float" descr="/private/tmp/claude-501/-Users-zanafaroqhado-Downloads-flkrdstudio-project-router-/c411b843-c293-473a-91be-03799a46def1/scratchpad/assets/image19.png"/>
          <p:cNvPicPr>
            <a:picLocks noChangeAspect="1"/>
          </p:cNvPicPr>
          <p:nvPr/>
        </p:nvPicPr>
        <p:blipFill>
          <a:blip r:embed="rId5"/>
          <a:stretch>
            <a:fillRect/>
          </a:stretch>
        </p:blipFill>
        <p:spPr>
          <a:xfrm>
            <a:off x="4325112" y="4160520"/>
            <a:ext cx="548640" cy="548640"/>
          </a:xfrm>
          <a:prstGeom prst="rect">
            <a:avLst/>
          </a:prstGeom>
        </p:spPr>
      </p:pic>
      <p:sp>
        <p:nvSpPr>
          <p:cNvPr id="25"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14</a:t>
            </a:r>
            <a:endParaRPr lang="en-US" sz="6400" dirty="0"/>
          </a:p>
        </p:txBody>
      </p:sp>
      <p:sp>
        <p:nvSpPr>
          <p:cNvPr id="26"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27" name="!!prog"/>
          <p:cNvSpPr/>
          <p:nvPr/>
        </p:nvSpPr>
        <p:spPr>
          <a:xfrm>
            <a:off x="5989320" y="4837176"/>
            <a:ext cx="870509" cy="128016"/>
          </a:xfrm>
          <a:prstGeom prst="roundRect">
            <a:avLst>
              <a:gd name="adj" fmla="val 50000"/>
            </a:avLst>
          </a:prstGeom>
          <a:solidFill>
            <a:srgbClr val="5AE1D2"/>
          </a:solidFill>
          <a:ln w="12700">
            <a:solidFill>
              <a:srgbClr val="000000"/>
            </a:solidFill>
            <a:prstDash val="solid"/>
          </a:ln>
        </p:spPr>
      </p:sp>
      <p:sp>
        <p:nvSpPr>
          <p:cNvPr id="28"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29"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14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additive="base">
                                        <p:cTn id="8" dur="700" fill="hold"/>
                                        <p:tgtEl>
                                          <p:spTgt spid="8"/>
                                        </p:tgtEl>
                                        <p:attrNameLst>
                                          <p:attrName>ppt_x</p:attrName>
                                        </p:attrNameLst>
                                      </p:cBhvr>
                                      <p:tavLst>
                                        <p:tav tm="0">
                                          <p:val>
                                            <p:strVal val="#ppt_x"/>
                                          </p:val>
                                        </p:tav>
                                        <p:tav tm="100000">
                                          <p:val>
                                            <p:strVal val="#ppt_x"/>
                                          </p:val>
                                        </p:tav>
                                      </p:tavLst>
                                    </p:anim>
                                    <p:anim calcmode="lin" valueType="num">
                                      <p:cBhvr additive="base">
                                        <p:cTn id="9" dur="700" fill="hold"/>
                                        <p:tgtEl>
                                          <p:spTgt spid="8"/>
                                        </p:tgtEl>
                                        <p:attrNameLst>
                                          <p:attrName>ppt_y</p:attrName>
                                        </p:attrNameLst>
                                      </p:cBhvr>
                                      <p:tavLst>
                                        <p:tav tm="0">
                                          <p:val>
                                            <p:strVal val="#ppt_y+.06"/>
                                          </p:val>
                                        </p:tav>
                                        <p:tav tm="100000">
                                          <p:val>
                                            <p:strVal val="#ppt_y"/>
                                          </p:val>
                                        </p:tav>
                                      </p:tavLst>
                                    </p:anim>
                                  </p:childTnLst>
                                </p:cTn>
                              </p:par>
                              <p:par>
                                <p:cTn id="10" presetID="42" presetClass="entr" presetSubtype="0"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00"/>
                                        <p:tgtEl>
                                          <p:spTgt spid="9"/>
                                        </p:tgtEl>
                                      </p:cBhvr>
                                    </p:animEffect>
                                    <p:anim calcmode="lin" valueType="num">
                                      <p:cBhvr additive="base">
                                        <p:cTn id="13" dur="700" fill="hold"/>
                                        <p:tgtEl>
                                          <p:spTgt spid="9"/>
                                        </p:tgtEl>
                                        <p:attrNameLst>
                                          <p:attrName>ppt_x</p:attrName>
                                        </p:attrNameLst>
                                      </p:cBhvr>
                                      <p:tavLst>
                                        <p:tav tm="0">
                                          <p:val>
                                            <p:strVal val="#ppt_x"/>
                                          </p:val>
                                        </p:tav>
                                        <p:tav tm="100000">
                                          <p:val>
                                            <p:strVal val="#ppt_x"/>
                                          </p:val>
                                        </p:tav>
                                      </p:tavLst>
                                    </p:anim>
                                    <p:anim calcmode="lin" valueType="num">
                                      <p:cBhvr additive="base">
                                        <p:cTn id="14" dur="700" fill="hold"/>
                                        <p:tgtEl>
                                          <p:spTgt spid="9"/>
                                        </p:tgtEl>
                                        <p:attrNameLst>
                                          <p:attrName>ppt_y</p:attrName>
                                        </p:attrNameLst>
                                      </p:cBhvr>
                                      <p:tavLst>
                                        <p:tav tm="0">
                                          <p:val>
                                            <p:strVal val="#ppt_y+.06"/>
                                          </p:val>
                                        </p:tav>
                                        <p:tav tm="100000">
                                          <p:val>
                                            <p:strVal val="#ppt_y"/>
                                          </p:val>
                                        </p:tav>
                                      </p:tavLst>
                                    </p:anim>
                                  </p:childTnLst>
                                </p:cTn>
                              </p:par>
                              <p:par>
                                <p:cTn id="15" presetID="42" presetClass="entr" presetSubtype="0" decel="100000" fill="hold" grpId="0"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00"/>
                                        <p:tgtEl>
                                          <p:spTgt spid="10"/>
                                        </p:tgtEl>
                                      </p:cBhvr>
                                    </p:animEffect>
                                    <p:anim calcmode="lin" valueType="num">
                                      <p:cBhvr additive="base">
                                        <p:cTn id="18" dur="700" fill="hold"/>
                                        <p:tgtEl>
                                          <p:spTgt spid="10"/>
                                        </p:tgtEl>
                                        <p:attrNameLst>
                                          <p:attrName>ppt_x</p:attrName>
                                        </p:attrNameLst>
                                      </p:cBhvr>
                                      <p:tavLst>
                                        <p:tav tm="0">
                                          <p:val>
                                            <p:strVal val="#ppt_x"/>
                                          </p:val>
                                        </p:tav>
                                        <p:tav tm="100000">
                                          <p:val>
                                            <p:strVal val="#ppt_x"/>
                                          </p:val>
                                        </p:tav>
                                      </p:tavLst>
                                    </p:anim>
                                    <p:anim calcmode="lin" valueType="num">
                                      <p:cBhvr additive="base">
                                        <p:cTn id="19" dur="700" fill="hold"/>
                                        <p:tgtEl>
                                          <p:spTgt spid="10"/>
                                        </p:tgtEl>
                                        <p:attrNameLst>
                                          <p:attrName>ppt_y</p:attrName>
                                        </p:attrNameLst>
                                      </p:cBhvr>
                                      <p:tavLst>
                                        <p:tav tm="0">
                                          <p:val>
                                            <p:strVal val="#ppt_y+.06"/>
                                          </p:val>
                                        </p:tav>
                                        <p:tav tm="100000">
                                          <p:val>
                                            <p:strVal val="#ppt_y"/>
                                          </p:val>
                                        </p:tav>
                                      </p:tavLst>
                                    </p:anim>
                                  </p:childTnLst>
                                </p:cTn>
                              </p:par>
                              <p:par>
                                <p:cTn id="20" presetID="42" presetClass="entr" presetSubtype="0" decel="100000" fill="hold"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700"/>
                                        <p:tgtEl>
                                          <p:spTgt spid="11"/>
                                        </p:tgtEl>
                                      </p:cBhvr>
                                    </p:animEffect>
                                    <p:anim calcmode="lin" valueType="num">
                                      <p:cBhvr additive="base">
                                        <p:cTn id="23" dur="700" fill="hold"/>
                                        <p:tgtEl>
                                          <p:spTgt spid="11"/>
                                        </p:tgtEl>
                                        <p:attrNameLst>
                                          <p:attrName>ppt_x</p:attrName>
                                        </p:attrNameLst>
                                      </p:cBhvr>
                                      <p:tavLst>
                                        <p:tav tm="0">
                                          <p:val>
                                            <p:strVal val="#ppt_x"/>
                                          </p:val>
                                        </p:tav>
                                        <p:tav tm="100000">
                                          <p:val>
                                            <p:strVal val="#ppt_x"/>
                                          </p:val>
                                        </p:tav>
                                      </p:tavLst>
                                    </p:anim>
                                    <p:anim calcmode="lin" valueType="num">
                                      <p:cBhvr additive="base">
                                        <p:cTn id="24" dur="700" fill="hold"/>
                                        <p:tgtEl>
                                          <p:spTgt spid="11"/>
                                        </p:tgtEl>
                                        <p:attrNameLst>
                                          <p:attrName>ppt_y</p:attrName>
                                        </p:attrNameLst>
                                      </p:cBhvr>
                                      <p:tavLst>
                                        <p:tav tm="0">
                                          <p:val>
                                            <p:strVal val="#ppt_y+.06"/>
                                          </p:val>
                                        </p:tav>
                                        <p:tav tm="100000">
                                          <p:val>
                                            <p:strVal val="#ppt_y"/>
                                          </p:val>
                                        </p:tav>
                                      </p:tavLst>
                                    </p:anim>
                                  </p:childTnLst>
                                </p:cTn>
                              </p:par>
                              <p:par>
                                <p:cTn id="25" presetID="42" presetClass="entr" presetSubtype="0"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00"/>
                                        <p:tgtEl>
                                          <p:spTgt spid="12"/>
                                        </p:tgtEl>
                                      </p:cBhvr>
                                    </p:animEffect>
                                    <p:anim calcmode="lin" valueType="num">
                                      <p:cBhvr additive="base">
                                        <p:cTn id="28" dur="700" fill="hold"/>
                                        <p:tgtEl>
                                          <p:spTgt spid="12"/>
                                        </p:tgtEl>
                                        <p:attrNameLst>
                                          <p:attrName>ppt_x</p:attrName>
                                        </p:attrNameLst>
                                      </p:cBhvr>
                                      <p:tavLst>
                                        <p:tav tm="0">
                                          <p:val>
                                            <p:strVal val="#ppt_x"/>
                                          </p:val>
                                        </p:tav>
                                        <p:tav tm="100000">
                                          <p:val>
                                            <p:strVal val="#ppt_x"/>
                                          </p:val>
                                        </p:tav>
                                      </p:tavLst>
                                    </p:anim>
                                    <p:anim calcmode="lin" valueType="num">
                                      <p:cBhvr additive="base">
                                        <p:cTn id="29" dur="700" fill="hold"/>
                                        <p:tgtEl>
                                          <p:spTgt spid="12"/>
                                        </p:tgtEl>
                                        <p:attrNameLst>
                                          <p:attrName>ppt_y</p:attrName>
                                        </p:attrNameLst>
                                      </p:cBhvr>
                                      <p:tavLst>
                                        <p:tav tm="0">
                                          <p:val>
                                            <p:strVal val="#ppt_y+.06"/>
                                          </p:val>
                                        </p:tav>
                                        <p:tav tm="100000">
                                          <p:val>
                                            <p:strVal val="#ppt_y"/>
                                          </p:val>
                                        </p:tav>
                                      </p:tavLst>
                                    </p:anim>
                                  </p:childTnLst>
                                </p:cTn>
                              </p:par>
                              <p:par>
                                <p:cTn id="30" presetID="10" presetClass="entr" presetSubtype="0" decel="100000" fill="hold" grpId="0" nodeType="withEffect">
                                  <p:stCondLst>
                                    <p:cond delay="580"/>
                                  </p:stCondLst>
                                  <p:iterate type="wd">
                                    <p:tmPct val="7000"/>
                                  </p:iterate>
                                  <p:childTnLst>
                                    <p:set>
                                      <p:cBhvr>
                                        <p:cTn id="31" dur="1" fill="hold">
                                          <p:stCondLst>
                                            <p:cond delay="0"/>
                                          </p:stCondLst>
                                        </p:cTn>
                                        <p:tgtEl>
                                          <p:spTgt spid="13"/>
                                        </p:tgtEl>
                                        <p:attrNameLst>
                                          <p:attrName>style.visibility</p:attrName>
                                        </p:attrNameLst>
                                      </p:cBhvr>
                                      <p:to>
                                        <p:strVal val="visible"/>
                                      </p:to>
                                    </p:set>
                                    <p:animEffect transition="in" filter="fade">
                                      <p:cBhvr>
                                        <p:cTn id="32" dur="700"/>
                                        <p:tgtEl>
                                          <p:spTgt spid="13"/>
                                        </p:tgtEl>
                                      </p:cBhvr>
                                    </p:animEffect>
                                  </p:childTnLst>
                                </p:cTn>
                              </p:par>
                              <p:par>
                                <p:cTn id="33" presetID="22" presetClass="entr" presetSubtype="8" decel="100000" fill="hold" grpId="0" nodeType="withEffect">
                                  <p:stCondLst>
                                    <p:cond delay="81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800"/>
                                        <p:tgtEl>
                                          <p:spTgt spid="14"/>
                                        </p:tgtEl>
                                      </p:cBhvr>
                                    </p:animEffect>
                                  </p:childTnLst>
                                </p:cTn>
                              </p:par>
                              <p:par>
                                <p:cTn id="36" presetID="22" presetClass="entr" presetSubtype="8" decel="100000" fill="hold" grpId="0" nodeType="withEffect">
                                  <p:stCondLst>
                                    <p:cond delay="81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800"/>
                                        <p:tgtEl>
                                          <p:spTgt spid="15"/>
                                        </p:tgtEl>
                                      </p:cBhvr>
                                    </p:animEffect>
                                  </p:childTnLst>
                                </p:cTn>
                              </p:par>
                              <p:par>
                                <p:cTn id="39" presetID="42" presetClass="entr" presetSubtype="0" decel="100000" fill="hold" grpId="0" nodeType="withEffect">
                                  <p:stCondLst>
                                    <p:cond delay="104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00"/>
                                        <p:tgtEl>
                                          <p:spTgt spid="16"/>
                                        </p:tgtEl>
                                      </p:cBhvr>
                                    </p:animEffect>
                                    <p:anim calcmode="lin" valueType="num">
                                      <p:cBhvr additive="base">
                                        <p:cTn id="42" dur="700" fill="hold"/>
                                        <p:tgtEl>
                                          <p:spTgt spid="16"/>
                                        </p:tgtEl>
                                        <p:attrNameLst>
                                          <p:attrName>ppt_x</p:attrName>
                                        </p:attrNameLst>
                                      </p:cBhvr>
                                      <p:tavLst>
                                        <p:tav tm="0">
                                          <p:val>
                                            <p:strVal val="#ppt_x"/>
                                          </p:val>
                                        </p:tav>
                                        <p:tav tm="100000">
                                          <p:val>
                                            <p:strVal val="#ppt_x"/>
                                          </p:val>
                                        </p:tav>
                                      </p:tavLst>
                                    </p:anim>
                                    <p:anim calcmode="lin" valueType="num">
                                      <p:cBhvr additive="base">
                                        <p:cTn id="43" dur="700" fill="hold"/>
                                        <p:tgtEl>
                                          <p:spTgt spid="16"/>
                                        </p:tgtEl>
                                        <p:attrNameLst>
                                          <p:attrName>ppt_y</p:attrName>
                                        </p:attrNameLst>
                                      </p:cBhvr>
                                      <p:tavLst>
                                        <p:tav tm="0">
                                          <p:val>
                                            <p:strVal val="#ppt_y+.06"/>
                                          </p:val>
                                        </p:tav>
                                        <p:tav tm="100000">
                                          <p:val>
                                            <p:strVal val="#ppt_y"/>
                                          </p:val>
                                        </p:tav>
                                      </p:tavLst>
                                    </p:anim>
                                  </p:childTnLst>
                                </p:cTn>
                              </p:par>
                              <p:par>
                                <p:cTn id="44" presetID="42" presetClass="entr" presetSubtype="0" decel="100000" fill="hold" grpId="0" nodeType="withEffect">
                                  <p:stCondLst>
                                    <p:cond delay="104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700"/>
                                        <p:tgtEl>
                                          <p:spTgt spid="17"/>
                                        </p:tgtEl>
                                      </p:cBhvr>
                                    </p:animEffect>
                                    <p:anim calcmode="lin" valueType="num">
                                      <p:cBhvr additive="base">
                                        <p:cTn id="47" dur="700" fill="hold"/>
                                        <p:tgtEl>
                                          <p:spTgt spid="17"/>
                                        </p:tgtEl>
                                        <p:attrNameLst>
                                          <p:attrName>ppt_x</p:attrName>
                                        </p:attrNameLst>
                                      </p:cBhvr>
                                      <p:tavLst>
                                        <p:tav tm="0">
                                          <p:val>
                                            <p:strVal val="#ppt_x"/>
                                          </p:val>
                                        </p:tav>
                                        <p:tav tm="100000">
                                          <p:val>
                                            <p:strVal val="#ppt_x"/>
                                          </p:val>
                                        </p:tav>
                                      </p:tavLst>
                                    </p:anim>
                                    <p:anim calcmode="lin" valueType="num">
                                      <p:cBhvr additive="base">
                                        <p:cTn id="48" dur="700" fill="hold"/>
                                        <p:tgtEl>
                                          <p:spTgt spid="17"/>
                                        </p:tgtEl>
                                        <p:attrNameLst>
                                          <p:attrName>ppt_y</p:attrName>
                                        </p:attrNameLst>
                                      </p:cBhvr>
                                      <p:tavLst>
                                        <p:tav tm="0">
                                          <p:val>
                                            <p:strVal val="#ppt_y+.06"/>
                                          </p:val>
                                        </p:tav>
                                        <p:tav tm="100000">
                                          <p:val>
                                            <p:strVal val="#ppt_y"/>
                                          </p:val>
                                        </p:tav>
                                      </p:tavLst>
                                    </p:anim>
                                  </p:childTnLst>
                                </p:cTn>
                              </p:par>
                              <p:par>
                                <p:cTn id="49" presetID="42" presetClass="entr" presetSubtype="0" decel="100000" fill="hold" grpId="0" nodeType="withEffect">
                                  <p:stCondLst>
                                    <p:cond delay="104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700"/>
                                        <p:tgtEl>
                                          <p:spTgt spid="18"/>
                                        </p:tgtEl>
                                      </p:cBhvr>
                                    </p:animEffect>
                                    <p:anim calcmode="lin" valueType="num">
                                      <p:cBhvr additive="base">
                                        <p:cTn id="52" dur="700" fill="hold"/>
                                        <p:tgtEl>
                                          <p:spTgt spid="18"/>
                                        </p:tgtEl>
                                        <p:attrNameLst>
                                          <p:attrName>ppt_x</p:attrName>
                                        </p:attrNameLst>
                                      </p:cBhvr>
                                      <p:tavLst>
                                        <p:tav tm="0">
                                          <p:val>
                                            <p:strVal val="#ppt_x"/>
                                          </p:val>
                                        </p:tav>
                                        <p:tav tm="100000">
                                          <p:val>
                                            <p:strVal val="#ppt_x"/>
                                          </p:val>
                                        </p:tav>
                                      </p:tavLst>
                                    </p:anim>
                                    <p:anim calcmode="lin" valueType="num">
                                      <p:cBhvr additive="base">
                                        <p:cTn id="53" dur="700" fill="hold"/>
                                        <p:tgtEl>
                                          <p:spTgt spid="18"/>
                                        </p:tgtEl>
                                        <p:attrNameLst>
                                          <p:attrName>ppt_y</p:attrName>
                                        </p:attrNameLst>
                                      </p:cBhvr>
                                      <p:tavLst>
                                        <p:tav tm="0">
                                          <p:val>
                                            <p:strVal val="#ppt_y+.06"/>
                                          </p:val>
                                        </p:tav>
                                        <p:tav tm="100000">
                                          <p:val>
                                            <p:strVal val="#ppt_y"/>
                                          </p:val>
                                        </p:tav>
                                      </p:tavLst>
                                    </p:anim>
                                  </p:childTnLst>
                                </p:cTn>
                              </p:par>
                              <p:par>
                                <p:cTn id="54" presetID="42" presetClass="entr" presetSubtype="0" decel="100000" fill="hold" nodeType="withEffect">
                                  <p:stCondLst>
                                    <p:cond delay="104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700"/>
                                        <p:tgtEl>
                                          <p:spTgt spid="19"/>
                                        </p:tgtEl>
                                      </p:cBhvr>
                                    </p:animEffect>
                                    <p:anim calcmode="lin" valueType="num">
                                      <p:cBhvr additive="base">
                                        <p:cTn id="57" dur="700" fill="hold"/>
                                        <p:tgtEl>
                                          <p:spTgt spid="19"/>
                                        </p:tgtEl>
                                        <p:attrNameLst>
                                          <p:attrName>ppt_x</p:attrName>
                                        </p:attrNameLst>
                                      </p:cBhvr>
                                      <p:tavLst>
                                        <p:tav tm="0">
                                          <p:val>
                                            <p:strVal val="#ppt_x"/>
                                          </p:val>
                                        </p:tav>
                                        <p:tav tm="100000">
                                          <p:val>
                                            <p:strVal val="#ppt_x"/>
                                          </p:val>
                                        </p:tav>
                                      </p:tavLst>
                                    </p:anim>
                                    <p:anim calcmode="lin" valueType="num">
                                      <p:cBhvr additive="base">
                                        <p:cTn id="58" dur="700" fill="hold"/>
                                        <p:tgtEl>
                                          <p:spTgt spid="19"/>
                                        </p:tgtEl>
                                        <p:attrNameLst>
                                          <p:attrName>ppt_y</p:attrName>
                                        </p:attrNameLst>
                                      </p:cBhvr>
                                      <p:tavLst>
                                        <p:tav tm="0">
                                          <p:val>
                                            <p:strVal val="#ppt_y+.06"/>
                                          </p:val>
                                        </p:tav>
                                        <p:tav tm="100000">
                                          <p:val>
                                            <p:strVal val="#ppt_y"/>
                                          </p:val>
                                        </p:tav>
                                      </p:tavLst>
                                    </p:anim>
                                  </p:childTnLst>
                                </p:cTn>
                              </p:par>
                              <p:par>
                                <p:cTn id="59" presetID="42" presetClass="entr" presetSubtype="0" decel="100000" fill="hold" grpId="0" nodeType="withEffect">
                                  <p:stCondLst>
                                    <p:cond delay="104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700"/>
                                        <p:tgtEl>
                                          <p:spTgt spid="20"/>
                                        </p:tgtEl>
                                      </p:cBhvr>
                                    </p:animEffect>
                                    <p:anim calcmode="lin" valueType="num">
                                      <p:cBhvr additive="base">
                                        <p:cTn id="62" dur="700" fill="hold"/>
                                        <p:tgtEl>
                                          <p:spTgt spid="20"/>
                                        </p:tgtEl>
                                        <p:attrNameLst>
                                          <p:attrName>ppt_x</p:attrName>
                                        </p:attrNameLst>
                                      </p:cBhvr>
                                      <p:tavLst>
                                        <p:tav tm="0">
                                          <p:val>
                                            <p:strVal val="#ppt_x"/>
                                          </p:val>
                                        </p:tav>
                                        <p:tav tm="100000">
                                          <p:val>
                                            <p:strVal val="#ppt_x"/>
                                          </p:val>
                                        </p:tav>
                                      </p:tavLst>
                                    </p:anim>
                                    <p:anim calcmode="lin" valueType="num">
                                      <p:cBhvr additive="base">
                                        <p:cTn id="63" dur="700" fill="hold"/>
                                        <p:tgtEl>
                                          <p:spTgt spid="20"/>
                                        </p:tgtEl>
                                        <p:attrNameLst>
                                          <p:attrName>ppt_y</p:attrName>
                                        </p:attrNameLst>
                                      </p:cBhvr>
                                      <p:tavLst>
                                        <p:tav tm="0">
                                          <p:val>
                                            <p:strVal val="#ppt_y+.06"/>
                                          </p:val>
                                        </p:tav>
                                        <p:tav tm="100000">
                                          <p:val>
                                            <p:strVal val="#ppt_y"/>
                                          </p:val>
                                        </p:tav>
                                      </p:tavLst>
                                    </p:anim>
                                  </p:childTnLst>
                                </p:cTn>
                              </p:par>
                              <p:par>
                                <p:cTn id="64" presetID="10" presetClass="entr" presetSubtype="0" decel="100000" fill="hold" grpId="0" nodeType="withEffect">
                                  <p:stCondLst>
                                    <p:cond delay="1270"/>
                                  </p:stCondLst>
                                  <p:iterate type="wd">
                                    <p:tmPct val="7000"/>
                                  </p:iterate>
                                  <p:childTnLst>
                                    <p:set>
                                      <p:cBhvr>
                                        <p:cTn id="65" dur="1" fill="hold">
                                          <p:stCondLst>
                                            <p:cond delay="0"/>
                                          </p:stCondLst>
                                        </p:cTn>
                                        <p:tgtEl>
                                          <p:spTgt spid="21"/>
                                        </p:tgtEl>
                                        <p:attrNameLst>
                                          <p:attrName>style.visibility</p:attrName>
                                        </p:attrNameLst>
                                      </p:cBhvr>
                                      <p:to>
                                        <p:strVal val="visible"/>
                                      </p:to>
                                    </p:set>
                                    <p:animEffect transition="in" filter="fade">
                                      <p:cBhvr>
                                        <p:cTn id="66" dur="700"/>
                                        <p:tgtEl>
                                          <p:spTgt spid="21"/>
                                        </p:tgtEl>
                                      </p:cBhvr>
                                    </p:animEffect>
                                  </p:childTnLst>
                                </p:cTn>
                              </p:par>
                              <p:par>
                                <p:cTn id="67" presetID="22" presetClass="entr" presetSubtype="8" decel="100000" fill="hold" grpId="0" nodeType="withEffect">
                                  <p:stCondLst>
                                    <p:cond delay="1500"/>
                                  </p:stCondLst>
                                  <p:childTnLst>
                                    <p:set>
                                      <p:cBhvr>
                                        <p:cTn id="68" dur="1" fill="hold">
                                          <p:stCondLst>
                                            <p:cond delay="0"/>
                                          </p:stCondLst>
                                        </p:cTn>
                                        <p:tgtEl>
                                          <p:spTgt spid="22"/>
                                        </p:tgtEl>
                                        <p:attrNameLst>
                                          <p:attrName>style.visibility</p:attrName>
                                        </p:attrNameLst>
                                      </p:cBhvr>
                                      <p:to>
                                        <p:strVal val="visible"/>
                                      </p:to>
                                    </p:set>
                                    <p:animEffect transition="in" filter="wipe(left)">
                                      <p:cBhvr>
                                        <p:cTn id="69" dur="800"/>
                                        <p:tgtEl>
                                          <p:spTgt spid="22"/>
                                        </p:tgtEl>
                                      </p:cBhvr>
                                    </p:animEffect>
                                  </p:childTnLst>
                                </p:cTn>
                              </p:par>
                              <p:par>
                                <p:cTn id="70" presetID="22" presetClass="entr" presetSubtype="8" decel="100000" fill="hold" grpId="0" nodeType="withEffect">
                                  <p:stCondLst>
                                    <p:cond delay="1500"/>
                                  </p:stCondLst>
                                  <p:childTnLst>
                                    <p:set>
                                      <p:cBhvr>
                                        <p:cTn id="71" dur="1" fill="hold">
                                          <p:stCondLst>
                                            <p:cond delay="0"/>
                                          </p:stCondLst>
                                        </p:cTn>
                                        <p:tgtEl>
                                          <p:spTgt spid="23"/>
                                        </p:tgtEl>
                                        <p:attrNameLst>
                                          <p:attrName>style.visibility</p:attrName>
                                        </p:attrNameLst>
                                      </p:cBhvr>
                                      <p:to>
                                        <p:strVal val="visible"/>
                                      </p:to>
                                    </p:set>
                                    <p:animEffect transition="in" filter="wipe(left)">
                                      <p:cBhvr>
                                        <p:cTn id="72" dur="800"/>
                                        <p:tgtEl>
                                          <p:spTgt spid="23"/>
                                        </p:tgtEl>
                                      </p:cBhvr>
                                    </p:animEffect>
                                  </p:childTnLst>
                                </p:cTn>
                              </p:par>
                              <p:par>
                                <p:cTn id="73" presetID="6" presetClass="emph" presetSubtype="0" repeatCount="indefinite" accel="50000" decel="50000" autoRev="1" fill="hold" nodeType="withEffect">
                                  <p:stCondLst>
                                    <p:cond delay="0"/>
                                  </p:stCondLst>
                                  <p:childTnLst>
                                    <p:animScale>
                                      <p:cBhvr>
                                        <p:cTn id="74" dur="3500" fill="hold"/>
                                        <p:tgtEl>
                                          <p:spTgt spid="2"/>
                                        </p:tgtEl>
                                      </p:cBhvr>
                                      <p:by x="106000" y="106000"/>
                                    </p:animScale>
                                  </p:childTnLst>
                                </p:cTn>
                              </p:par>
                              <p:par>
                                <p:cTn id="75" presetID="8" presetClass="emph" presetSubtype="0" repeatCount="indefinite" fill="hold" nodeType="withEffect">
                                  <p:stCondLst>
                                    <p:cond delay="0"/>
                                  </p:stCondLst>
                                  <p:childTnLst>
                                    <p:animRot by="21600000">
                                      <p:cBhvr>
                                        <p:cTn id="76" dur="30000" fill="hold"/>
                                        <p:tgtEl>
                                          <p:spTgt spid="3"/>
                                        </p:tgtEl>
                                        <p:attrNameLst>
                                          <p:attrName>r</p:attrName>
                                        </p:attrNameLst>
                                      </p:cBhvr>
                                    </p:animRot>
                                  </p:childTnLst>
                                </p:cTn>
                              </p:par>
                              <p:par>
                                <p:cTn id="77" presetID="0" presetClass="path" presetSubtype="0" repeatCount="indefinite" accel="50000" decel="50000" autoRev="1" fill="hold" nodeType="withEffect">
                                  <p:stCondLst>
                                    <p:cond delay="2500"/>
                                  </p:stCondLst>
                                  <p:childTnLst>
                                    <p:animMotion origin="layout" path="M 0 0 L 0 -0.018 E" pathEditMode="relative" ptsTypes="AA">
                                      <p:cBhvr>
                                        <p:cTn id="78" dur="18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orb~breathe"/>
          <p:cNvSpPr/>
          <p:nvPr/>
        </p:nvSpPr>
        <p:spPr>
          <a:xfrm>
            <a:off x="-731520" y="-777240"/>
            <a:ext cx="1737360" cy="1737360"/>
          </a:xfrm>
          <a:prstGeom prst="ellipse">
            <a:avLst/>
          </a:prstGeom>
          <a:solidFill>
            <a:srgbClr val="5AE1D2"/>
          </a:solidFill>
          <a:ln w="25400">
            <a:solidFill>
              <a:srgbClr val="000000"/>
            </a:solidFill>
            <a:prstDash val="solid"/>
          </a:ln>
        </p:spPr>
      </p:sp>
      <p:sp>
        <p:nvSpPr>
          <p:cNvPr id="3" name="!!tile~spin"/>
          <p:cNvSpPr/>
          <p:nvPr/>
        </p:nvSpPr>
        <p:spPr>
          <a:xfrm rot="-1500000">
            <a:off x="-411480" y="2743200"/>
            <a:ext cx="731520" cy="731520"/>
          </a:xfrm>
          <a:prstGeom prst="roundRect">
            <a:avLst>
              <a:gd name="adj" fmla="val 15000"/>
            </a:avLst>
          </a:prstGeom>
          <a:solidFill>
            <a:srgbClr val="E17E3F"/>
          </a:solidFill>
          <a:ln w="25400">
            <a:solidFill>
              <a:srgbClr val="000000"/>
            </a:solidFill>
            <a:prstDash val="solid"/>
          </a:ln>
        </p:spPr>
      </p:sp>
      <p:sp>
        <p:nvSpPr>
          <p:cNvPr id="4" name="!!hdr"/>
          <p:cNvSpPr/>
          <p:nvPr/>
        </p:nvSpPr>
        <p:spPr>
          <a:xfrm>
            <a:off x="5394960" y="502920"/>
            <a:ext cx="324612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5577840" y="548640"/>
            <a:ext cx="288036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لادانی بلۆک</a:t>
            </a:r>
            <a:endParaRPr lang="ku-Arab-IQ" sz="2600" dirty="0"/>
          </a:p>
        </p:txBody>
      </p:sp>
      <p:sp>
        <p:nvSpPr>
          <p:cNvPr id="6" name="!!kick"/>
          <p:cNvSpPr/>
          <p:nvPr/>
        </p:nvSpPr>
        <p:spPr>
          <a:xfrm>
            <a:off x="6958584" y="274320"/>
            <a:ext cx="1499616" cy="274320"/>
          </a:xfrm>
          <a:prstGeom prst="rect">
            <a:avLst/>
          </a:prstGeom>
          <a:solidFill>
            <a:srgbClr val="E17E3F"/>
          </a:solidFill>
          <a:ln w="19050">
            <a:solidFill>
              <a:srgbClr val="000000"/>
            </a:solidFill>
            <a:prstDash val="solid"/>
          </a:ln>
        </p:spPr>
      </p:sp>
      <p:sp>
        <p:nvSpPr>
          <p:cNvPr id="7" name="!!kickT"/>
          <p:cNvSpPr txBox="1"/>
          <p:nvPr/>
        </p:nvSpPr>
        <p:spPr>
          <a:xfrm>
            <a:off x="6958584" y="274320"/>
            <a:ext cx="1499616"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UNBLOCK</a:t>
            </a:r>
            <a:endParaRPr lang="en-US" sz="1100" dirty="0"/>
          </a:p>
        </p:txBody>
      </p:sp>
      <p:sp>
        <p:nvSpPr>
          <p:cNvPr id="8" name="A03-zoom-339"/>
          <p:cNvSpPr/>
          <p:nvPr/>
        </p:nvSpPr>
        <p:spPr>
          <a:xfrm>
            <a:off x="548640" y="1371600"/>
            <a:ext cx="3154680" cy="3108960"/>
          </a:xfrm>
          <a:prstGeom prst="rect">
            <a:avLst/>
          </a:prstGeom>
          <a:solidFill>
            <a:srgbClr val="000000"/>
          </a:solidFill>
          <a:ln w="19050">
            <a:solidFill>
              <a:srgbClr val="000000"/>
            </a:solidFill>
            <a:prstDash val="solid"/>
          </a:ln>
          <a:effectLst>
            <a:outerShdw blurRad="101600" dist="50800" dir="2700000" algn="bl" rotWithShape="0">
              <a:srgbClr val="000000">
                <a:alpha val="100000"/>
              </a:srgbClr>
            </a:outerShdw>
          </a:effectLst>
        </p:spPr>
      </p:sp>
      <p:sp>
        <p:nvSpPr>
          <p:cNvPr id="9" name="A04-zoom-340"/>
          <p:cNvSpPr/>
          <p:nvPr/>
        </p:nvSpPr>
        <p:spPr>
          <a:xfrm>
            <a:off x="868680" y="1874520"/>
            <a:ext cx="960120" cy="96012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10" name="A04-zoom-341" descr="preencoded.png"/>
          <p:cNvPicPr>
            <a:picLocks noChangeAspect="1"/>
          </p:cNvPicPr>
          <p:nvPr/>
        </p:nvPicPr>
        <p:blipFill>
          <a:blip r:embed="rId3"/>
          <a:stretch>
            <a:fillRect/>
          </a:stretch>
        </p:blipFill>
        <p:spPr>
          <a:xfrm>
            <a:off x="1079906" y="2085746"/>
            <a:ext cx="537667" cy="537667"/>
          </a:xfrm>
          <a:prstGeom prst="rect">
            <a:avLst/>
          </a:prstGeom>
        </p:spPr>
      </p:pic>
      <p:sp>
        <p:nvSpPr>
          <p:cNvPr id="11" name="A05-wipeL-342"/>
          <p:cNvSpPr/>
          <p:nvPr/>
        </p:nvSpPr>
        <p:spPr>
          <a:xfrm>
            <a:off x="1901952" y="2194560"/>
            <a:ext cx="457200" cy="329184"/>
          </a:xfrm>
          <a:prstGeom prst="rightArrow">
            <a:avLst/>
          </a:prstGeom>
          <a:solidFill>
            <a:srgbClr val="FFFFFF"/>
          </a:solidFill>
          <a:ln w="12700">
            <a:solidFill>
              <a:srgbClr val="000000"/>
            </a:solidFill>
            <a:prstDash val="solid"/>
          </a:ln>
        </p:spPr>
      </p:sp>
      <p:sp>
        <p:nvSpPr>
          <p:cNvPr id="12" name="A06-zoom-343"/>
          <p:cNvSpPr/>
          <p:nvPr/>
        </p:nvSpPr>
        <p:spPr>
          <a:xfrm>
            <a:off x="2432304" y="1874520"/>
            <a:ext cx="960120" cy="96012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13" name="A06-zoom-344" descr="preencoded.png"/>
          <p:cNvPicPr>
            <a:picLocks noChangeAspect="1"/>
          </p:cNvPicPr>
          <p:nvPr/>
        </p:nvPicPr>
        <p:blipFill>
          <a:blip r:embed="rId4"/>
          <a:stretch>
            <a:fillRect/>
          </a:stretch>
        </p:blipFill>
        <p:spPr>
          <a:xfrm>
            <a:off x="2643530" y="2085746"/>
            <a:ext cx="537667" cy="537667"/>
          </a:xfrm>
          <a:prstGeom prst="rect">
            <a:avLst/>
          </a:prstGeom>
        </p:spPr>
      </p:pic>
      <p:sp>
        <p:nvSpPr>
          <p:cNvPr id="14" name="A04-zoom-345"/>
          <p:cNvSpPr txBox="1"/>
          <p:nvPr/>
        </p:nvSpPr>
        <p:spPr>
          <a:xfrm>
            <a:off x="731520" y="2971800"/>
            <a:ext cx="1234440" cy="292608"/>
          </a:xfrm>
          <a:prstGeom prst="rect">
            <a:avLst/>
          </a:prstGeom>
          <a:noFill/>
          <a:ln/>
        </p:spPr>
        <p:txBody>
          <a:bodyPr wrap="square" lIns="0" tIns="0" rIns="0" bIns="0" rtlCol="0" anchor="ctr"/>
          <a:lstStyle/>
          <a:p>
            <a:pPr marL="0" indent="0" algn="ctr">
              <a:buNone/>
            </a:pPr>
            <a:r>
              <a:rPr lang="en-US" sz="1100" b="1" dirty="0">
                <a:solidFill>
                  <a:srgbClr val="E17E3F"/>
                </a:solidFill>
                <a:latin typeface="Courier New" pitchFamily="34" charset="0"/>
                <a:ea typeface="Courier New"/>
                <a:cs typeface="Courier New"/>
              </a:rPr>
              <a:t>BLOCKED</a:t>
            </a:r>
            <a:endParaRPr lang="en-US" sz="1100" dirty="0"/>
          </a:p>
        </p:txBody>
      </p:sp>
      <p:sp>
        <p:nvSpPr>
          <p:cNvPr id="15" name="A06-zoom-346"/>
          <p:cNvSpPr txBox="1"/>
          <p:nvPr/>
        </p:nvSpPr>
        <p:spPr>
          <a:xfrm>
            <a:off x="2295144" y="2971800"/>
            <a:ext cx="1234440" cy="292608"/>
          </a:xfrm>
          <a:prstGeom prst="rect">
            <a:avLst/>
          </a:prstGeom>
          <a:noFill/>
          <a:ln/>
        </p:spPr>
        <p:txBody>
          <a:bodyPr wrap="square" lIns="0" tIns="0" rIns="0" bIns="0" rtlCol="0" anchor="ctr"/>
          <a:lstStyle/>
          <a:p>
            <a:pPr marL="0" indent="0" algn="ctr">
              <a:buNone/>
            </a:pPr>
            <a:r>
              <a:rPr lang="en-US" sz="1100" b="1" dirty="0">
                <a:solidFill>
                  <a:srgbClr val="5AE1D2"/>
                </a:solidFill>
                <a:latin typeface="Courier New" pitchFamily="34" charset="0"/>
                <a:ea typeface="Courier New"/>
                <a:cs typeface="Courier New"/>
              </a:rPr>
              <a:t>ALLOWED</a:t>
            </a:r>
            <a:endParaRPr lang="en-US" sz="1100" dirty="0"/>
          </a:p>
        </p:txBody>
      </p:sp>
      <p:sp>
        <p:nvSpPr>
          <p:cNvPr id="16" name="A07-fade-347"/>
          <p:cNvSpPr txBox="1"/>
          <p:nvPr/>
        </p:nvSpPr>
        <p:spPr>
          <a:xfrm>
            <a:off x="731520" y="3566160"/>
            <a:ext cx="2788920" cy="457200"/>
          </a:xfrm>
          <a:prstGeom prst="rect">
            <a:avLst/>
          </a:prstGeom>
          <a:noFill/>
          <a:ln/>
        </p:spPr>
        <p:txBody>
          <a:bodyPr wrap="square" lIns="0" tIns="0" rIns="0" bIns="0" rtlCol="0" anchor="ctr"/>
          <a:lstStyle/>
          <a:p>
            <a:pPr marL="0" indent="0" algn="ctr" rtl="1">
              <a:buNone/>
            </a:pPr>
            <a:r>
              <a:rPr lang="ku-Arab-IQ" altLang="en-US" sz="1600" b="1" dirty="0">
                <a:solidFill>
                  <a:srgbClr val="FFFFFF"/>
                </a:solidFill>
                <a:latin typeface="Zain" pitchFamily="34" charset="0"/>
                <a:ea typeface="Zain"/>
                <a:cs typeface="Zain"/>
              </a:rPr>
              <a:t>بلۆکی ئامێرەکە لادەبرێت</a:t>
            </a:r>
            <a:endParaRPr lang="ku-Arab-IQ" sz="1600" dirty="0"/>
          </a:p>
        </p:txBody>
      </p:sp>
      <p:sp>
        <p:nvSpPr>
          <p:cNvPr id="17" name="A08-rise-348"/>
          <p:cNvSpPr/>
          <p:nvPr/>
        </p:nvSpPr>
        <p:spPr>
          <a:xfrm>
            <a:off x="3977640" y="1371600"/>
            <a:ext cx="4663440" cy="73152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18" name="A08-rise-349"/>
          <p:cNvSpPr/>
          <p:nvPr/>
        </p:nvSpPr>
        <p:spPr>
          <a:xfrm>
            <a:off x="8092440" y="1499616"/>
            <a:ext cx="475488" cy="475488"/>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19" name="A08-rise-350"/>
          <p:cNvSpPr txBox="1"/>
          <p:nvPr/>
        </p:nvSpPr>
        <p:spPr>
          <a:xfrm>
            <a:off x="8092440" y="1499616"/>
            <a:ext cx="475488" cy="475488"/>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1</a:t>
            </a:r>
            <a:endParaRPr lang="en-US" sz="1800" dirty="0"/>
          </a:p>
        </p:txBody>
      </p:sp>
      <p:sp>
        <p:nvSpPr>
          <p:cNvPr id="20" name="A08-rise-351"/>
          <p:cNvSpPr txBox="1"/>
          <p:nvPr/>
        </p:nvSpPr>
        <p:spPr>
          <a:xfrm>
            <a:off x="4114800" y="1417320"/>
            <a:ext cx="3840480" cy="64008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هەمان پەڕەی Blacklist بکەرەوە</a:t>
            </a:r>
            <a:endParaRPr lang="ku-Arab-IQ" sz="1600" dirty="0"/>
          </a:p>
        </p:txBody>
      </p:sp>
      <p:sp>
        <p:nvSpPr>
          <p:cNvPr id="21" name="A09-rise-352"/>
          <p:cNvSpPr/>
          <p:nvPr/>
        </p:nvSpPr>
        <p:spPr>
          <a:xfrm>
            <a:off x="3977640" y="2258568"/>
            <a:ext cx="4663440" cy="73152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2" name="A09-rise-353"/>
          <p:cNvSpPr/>
          <p:nvPr/>
        </p:nvSpPr>
        <p:spPr>
          <a:xfrm>
            <a:off x="8092440" y="2386584"/>
            <a:ext cx="475488" cy="475488"/>
          </a:xfrm>
          <a:prstGeom prst="ellipse">
            <a:avLst/>
          </a:prstGeom>
          <a:solidFill>
            <a:srgbClr val="5AE1D2"/>
          </a:solidFill>
          <a:ln w="19050">
            <a:solidFill>
              <a:srgbClr val="000000"/>
            </a:solidFill>
            <a:prstDash val="solid"/>
          </a:ln>
          <a:effectLst>
            <a:outerShdw blurRad="101600" dist="25400" dir="2700000" algn="bl" rotWithShape="0">
              <a:srgbClr val="000000">
                <a:alpha val="100000"/>
              </a:srgbClr>
            </a:outerShdw>
          </a:effectLst>
        </p:spPr>
      </p:sp>
      <p:sp>
        <p:nvSpPr>
          <p:cNvPr id="23" name="A09-rise-354"/>
          <p:cNvSpPr txBox="1"/>
          <p:nvPr/>
        </p:nvSpPr>
        <p:spPr>
          <a:xfrm>
            <a:off x="8092440" y="2386584"/>
            <a:ext cx="475488" cy="475488"/>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2</a:t>
            </a:r>
            <a:endParaRPr lang="en-US" sz="1800" dirty="0"/>
          </a:p>
        </p:txBody>
      </p:sp>
      <p:sp>
        <p:nvSpPr>
          <p:cNvPr id="24" name="A09-rise-355"/>
          <p:cNvSpPr txBox="1"/>
          <p:nvPr/>
        </p:nvSpPr>
        <p:spPr>
          <a:xfrm>
            <a:off x="4114800" y="2304288"/>
            <a:ext cx="3840480" cy="64008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تۆماری MAC هەڵبژێرە و Delete دابگرە</a:t>
            </a:r>
            <a:endParaRPr lang="ku-Arab-IQ" sz="1600" dirty="0"/>
          </a:p>
        </p:txBody>
      </p:sp>
      <p:sp>
        <p:nvSpPr>
          <p:cNvPr id="25" name="A10-rise-356"/>
          <p:cNvSpPr/>
          <p:nvPr/>
        </p:nvSpPr>
        <p:spPr>
          <a:xfrm>
            <a:off x="3977640" y="3145536"/>
            <a:ext cx="4663440" cy="73152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6" name="A10-rise-357"/>
          <p:cNvSpPr/>
          <p:nvPr/>
        </p:nvSpPr>
        <p:spPr>
          <a:xfrm>
            <a:off x="8092440" y="3273552"/>
            <a:ext cx="475488" cy="475488"/>
          </a:xfrm>
          <a:prstGeom prst="ellipse">
            <a:avLst/>
          </a:prstGeom>
          <a:solidFill>
            <a:srgbClr val="E17E3F"/>
          </a:solidFill>
          <a:ln w="19050">
            <a:solidFill>
              <a:srgbClr val="000000"/>
            </a:solidFill>
            <a:prstDash val="solid"/>
          </a:ln>
          <a:effectLst>
            <a:outerShdw blurRad="101600" dist="25400" dir="2700000" algn="bl" rotWithShape="0">
              <a:srgbClr val="000000">
                <a:alpha val="100000"/>
              </a:srgbClr>
            </a:outerShdw>
          </a:effectLst>
        </p:spPr>
      </p:sp>
      <p:sp>
        <p:nvSpPr>
          <p:cNvPr id="27" name="A10-rise-358"/>
          <p:cNvSpPr txBox="1"/>
          <p:nvPr/>
        </p:nvSpPr>
        <p:spPr>
          <a:xfrm>
            <a:off x="8092440" y="3273552"/>
            <a:ext cx="475488" cy="475488"/>
          </a:xfrm>
          <a:prstGeom prst="rect">
            <a:avLst/>
          </a:prstGeom>
          <a:noFill/>
          <a:ln/>
        </p:spPr>
        <p:txBody>
          <a:bodyPr wrap="square" lIns="0" tIns="0" rIns="0" bIns="0" rtlCol="0" anchor="ctr"/>
          <a:lstStyle/>
          <a:p>
            <a:pPr marL="0" indent="0" algn="ctr">
              <a:buNone/>
            </a:pPr>
            <a:r>
              <a:rPr lang="en-US" sz="1800" b="1" dirty="0">
                <a:solidFill>
                  <a:srgbClr val="000000"/>
                </a:solidFill>
                <a:latin typeface="Courier New" pitchFamily="34" charset="0"/>
                <a:ea typeface="Courier New"/>
                <a:cs typeface="Courier New"/>
              </a:rPr>
              <a:t>3</a:t>
            </a:r>
            <a:endParaRPr lang="en-US" sz="1800" dirty="0"/>
          </a:p>
        </p:txBody>
      </p:sp>
      <p:sp>
        <p:nvSpPr>
          <p:cNvPr id="28" name="A10-rise-359"/>
          <p:cNvSpPr txBox="1"/>
          <p:nvPr/>
        </p:nvSpPr>
        <p:spPr>
          <a:xfrm>
            <a:off x="4114800" y="3191256"/>
            <a:ext cx="3840480" cy="64008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Apply دابگرە بۆ پاشەکەوتکردن</a:t>
            </a:r>
            <a:endParaRPr lang="ku-Arab-IQ" sz="1600" dirty="0"/>
          </a:p>
        </p:txBody>
      </p:sp>
      <p:sp>
        <p:nvSpPr>
          <p:cNvPr id="29" name="A11-fade-360"/>
          <p:cNvSpPr txBox="1"/>
          <p:nvPr/>
        </p:nvSpPr>
        <p:spPr>
          <a:xfrm>
            <a:off x="3977640" y="4069080"/>
            <a:ext cx="4663440" cy="384048"/>
          </a:xfrm>
          <a:prstGeom prst="rect">
            <a:avLst/>
          </a:prstGeom>
          <a:noFill/>
          <a:ln/>
        </p:spPr>
        <p:txBody>
          <a:bodyPr wrap="square" lIns="0" tIns="0" rIns="0" bIns="0" rtlCol="0" anchor="ctr"/>
          <a:lstStyle/>
          <a:p>
            <a:pPr marL="0" indent="0" algn="r" rtl="1">
              <a:buNone/>
            </a:pPr>
            <a:r>
              <a:rPr lang="ku-Arab-IQ" altLang="en-US" sz="1400" dirty="0">
                <a:solidFill>
                  <a:srgbClr val="000000"/>
                </a:solidFill>
                <a:latin typeface="Zain" pitchFamily="34" charset="0"/>
                <a:ea typeface="Zain"/>
                <a:cs typeface="Zain"/>
              </a:rPr>
              <a:t>بۆ پەیوەستبوونەوە، ئامێرەکە پێویستی بە وشەی نهێنی دروست هەیە</a:t>
            </a:r>
            <a:endParaRPr lang="ku-Arab-IQ" sz="1400" dirty="0"/>
          </a:p>
        </p:txBody>
      </p:sp>
      <p:sp>
        <p:nvSpPr>
          <p:cNvPr id="30"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15</a:t>
            </a:r>
            <a:endParaRPr lang="en-US" sz="6400" dirty="0"/>
          </a:p>
        </p:txBody>
      </p:sp>
      <p:sp>
        <p:nvSpPr>
          <p:cNvPr id="31"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2" name="!!prog"/>
          <p:cNvSpPr/>
          <p:nvPr/>
        </p:nvSpPr>
        <p:spPr>
          <a:xfrm>
            <a:off x="5989320" y="4837176"/>
            <a:ext cx="932688" cy="128016"/>
          </a:xfrm>
          <a:prstGeom prst="roundRect">
            <a:avLst>
              <a:gd name="adj" fmla="val 50000"/>
            </a:avLst>
          </a:prstGeom>
          <a:solidFill>
            <a:srgbClr val="5AE1D2"/>
          </a:solidFill>
          <a:ln w="12700">
            <a:solidFill>
              <a:srgbClr val="000000"/>
            </a:solidFill>
            <a:prstDash val="solid"/>
          </a:ln>
        </p:spPr>
      </p:sp>
      <p:sp>
        <p:nvSpPr>
          <p:cNvPr id="33"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34"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15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58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nodeType="withEffect">
                                  <p:stCondLst>
                                    <p:cond delay="58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22" presetClass="entr" presetSubtype="8" decel="100000" fill="hold" grpId="0" nodeType="withEffect">
                                  <p:stCondLst>
                                    <p:cond delay="81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800"/>
                                        <p:tgtEl>
                                          <p:spTgt spid="11"/>
                                        </p:tgtEl>
                                      </p:cBhvr>
                                    </p:animEffect>
                                  </p:childTnLst>
                                </p:cTn>
                              </p:par>
                              <p:par>
                                <p:cTn id="23" presetID="53" presetClass="entr" presetSubtype="16" decel="100000" fill="hold" grpId="0" nodeType="withEffect">
                                  <p:stCondLst>
                                    <p:cond delay="104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400"/>
                                        <p:tgtEl>
                                          <p:spTgt spid="12"/>
                                        </p:tgtEl>
                                      </p:cBhvr>
                                    </p:animEffect>
                                    <p:anim calcmode="lin" valueType="num">
                                      <p:cBhvr additive="base">
                                        <p:cTn id="26"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7"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28" presetID="53" presetClass="entr" presetSubtype="16" decel="100000" fill="hold" nodeType="withEffect">
                                  <p:stCondLst>
                                    <p:cond delay="104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400"/>
                                        <p:tgtEl>
                                          <p:spTgt spid="13"/>
                                        </p:tgtEl>
                                      </p:cBhvr>
                                    </p:animEffect>
                                    <p:anim calcmode="lin" valueType="num">
                                      <p:cBhvr additive="base">
                                        <p:cTn id="31"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2"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3" presetID="53" presetClass="entr" presetSubtype="16" decel="100000" fill="hold" grpId="0" nodeType="withEffect">
                                  <p:stCondLst>
                                    <p:cond delay="58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400"/>
                                        <p:tgtEl>
                                          <p:spTgt spid="14"/>
                                        </p:tgtEl>
                                      </p:cBhvr>
                                    </p:animEffect>
                                    <p:anim calcmode="lin" valueType="num">
                                      <p:cBhvr additive="base">
                                        <p:cTn id="36" dur="650" fill="hold"/>
                                        <p:tgtEl>
                                          <p:spTgt spid="1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7" dur="650" fill="hold"/>
                                        <p:tgtEl>
                                          <p:spTgt spid="14"/>
                                        </p:tgtEl>
                                        <p:attrNameLst>
                                          <p:attrName>ppt_h</p:attrName>
                                        </p:attrNameLst>
                                      </p:cBhvr>
                                      <p:tavLst>
                                        <p:tav tm="0">
                                          <p:val>
                                            <p:strVal val="#ppt_h*0.6"/>
                                          </p:val>
                                        </p:tav>
                                        <p:tav tm="70000">
                                          <p:val>
                                            <p:strVal val="#ppt_h*1.06"/>
                                          </p:val>
                                        </p:tav>
                                        <p:tav tm="100000">
                                          <p:val>
                                            <p:strVal val="#ppt_h"/>
                                          </p:val>
                                        </p:tav>
                                      </p:tavLst>
                                    </p:anim>
                                  </p:childTnLst>
                                </p:cTn>
                              </p:par>
                              <p:par>
                                <p:cTn id="38" presetID="53" presetClass="entr" presetSubtype="16" decel="100000" fill="hold" grpId="0" nodeType="withEffect">
                                  <p:stCondLst>
                                    <p:cond delay="104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400"/>
                                        <p:tgtEl>
                                          <p:spTgt spid="15"/>
                                        </p:tgtEl>
                                      </p:cBhvr>
                                    </p:animEffect>
                                    <p:anim calcmode="lin" valueType="num">
                                      <p:cBhvr additive="base">
                                        <p:cTn id="41" dur="650" fill="hold"/>
                                        <p:tgtEl>
                                          <p:spTgt spid="1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2" dur="650" fill="hold"/>
                                        <p:tgtEl>
                                          <p:spTgt spid="15"/>
                                        </p:tgtEl>
                                        <p:attrNameLst>
                                          <p:attrName>ppt_h</p:attrName>
                                        </p:attrNameLst>
                                      </p:cBhvr>
                                      <p:tavLst>
                                        <p:tav tm="0">
                                          <p:val>
                                            <p:strVal val="#ppt_h*0.6"/>
                                          </p:val>
                                        </p:tav>
                                        <p:tav tm="70000">
                                          <p:val>
                                            <p:strVal val="#ppt_h*1.06"/>
                                          </p:val>
                                        </p:tav>
                                        <p:tav tm="100000">
                                          <p:val>
                                            <p:strVal val="#ppt_h"/>
                                          </p:val>
                                        </p:tav>
                                      </p:tavLst>
                                    </p:anim>
                                  </p:childTnLst>
                                </p:cTn>
                              </p:par>
                              <p:par>
                                <p:cTn id="43" presetID="10" presetClass="entr" presetSubtype="0" decel="100000" fill="hold" grpId="0" nodeType="withEffect">
                                  <p:stCondLst>
                                    <p:cond delay="1270"/>
                                  </p:stCondLst>
                                  <p:iterate type="wd">
                                    <p:tmPct val="7000"/>
                                  </p:iterate>
                                  <p:childTnLst>
                                    <p:set>
                                      <p:cBhvr>
                                        <p:cTn id="44" dur="1" fill="hold">
                                          <p:stCondLst>
                                            <p:cond delay="0"/>
                                          </p:stCondLst>
                                        </p:cTn>
                                        <p:tgtEl>
                                          <p:spTgt spid="16"/>
                                        </p:tgtEl>
                                        <p:attrNameLst>
                                          <p:attrName>style.visibility</p:attrName>
                                        </p:attrNameLst>
                                      </p:cBhvr>
                                      <p:to>
                                        <p:strVal val="visible"/>
                                      </p:to>
                                    </p:set>
                                    <p:animEffect transition="in" filter="fade">
                                      <p:cBhvr>
                                        <p:cTn id="45" dur="700"/>
                                        <p:tgtEl>
                                          <p:spTgt spid="16"/>
                                        </p:tgtEl>
                                      </p:cBhvr>
                                    </p:animEffect>
                                  </p:childTnLst>
                                </p:cTn>
                              </p:par>
                              <p:par>
                                <p:cTn id="46" presetID="42" presetClass="entr" presetSubtype="0" decel="100000" fill="hold" grpId="0" nodeType="withEffect">
                                  <p:stCondLst>
                                    <p:cond delay="15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700"/>
                                        <p:tgtEl>
                                          <p:spTgt spid="17"/>
                                        </p:tgtEl>
                                      </p:cBhvr>
                                    </p:animEffect>
                                    <p:anim calcmode="lin" valueType="num">
                                      <p:cBhvr additive="base">
                                        <p:cTn id="49" dur="700" fill="hold"/>
                                        <p:tgtEl>
                                          <p:spTgt spid="17"/>
                                        </p:tgtEl>
                                        <p:attrNameLst>
                                          <p:attrName>ppt_x</p:attrName>
                                        </p:attrNameLst>
                                      </p:cBhvr>
                                      <p:tavLst>
                                        <p:tav tm="0">
                                          <p:val>
                                            <p:strVal val="#ppt_x"/>
                                          </p:val>
                                        </p:tav>
                                        <p:tav tm="100000">
                                          <p:val>
                                            <p:strVal val="#ppt_x"/>
                                          </p:val>
                                        </p:tav>
                                      </p:tavLst>
                                    </p:anim>
                                    <p:anim calcmode="lin" valueType="num">
                                      <p:cBhvr additive="base">
                                        <p:cTn id="50" dur="700" fill="hold"/>
                                        <p:tgtEl>
                                          <p:spTgt spid="17"/>
                                        </p:tgtEl>
                                        <p:attrNameLst>
                                          <p:attrName>ppt_y</p:attrName>
                                        </p:attrNameLst>
                                      </p:cBhvr>
                                      <p:tavLst>
                                        <p:tav tm="0">
                                          <p:val>
                                            <p:strVal val="#ppt_y+.06"/>
                                          </p:val>
                                        </p:tav>
                                        <p:tav tm="100000">
                                          <p:val>
                                            <p:strVal val="#ppt_y"/>
                                          </p:val>
                                        </p:tav>
                                      </p:tavLst>
                                    </p:anim>
                                  </p:childTnLst>
                                </p:cTn>
                              </p:par>
                              <p:par>
                                <p:cTn id="51" presetID="42" presetClass="entr" presetSubtype="0" decel="100000" fill="hold" grpId="0" nodeType="withEffect">
                                  <p:stCondLst>
                                    <p:cond delay="150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700"/>
                                        <p:tgtEl>
                                          <p:spTgt spid="18"/>
                                        </p:tgtEl>
                                      </p:cBhvr>
                                    </p:animEffect>
                                    <p:anim calcmode="lin" valueType="num">
                                      <p:cBhvr additive="base">
                                        <p:cTn id="54" dur="700" fill="hold"/>
                                        <p:tgtEl>
                                          <p:spTgt spid="18"/>
                                        </p:tgtEl>
                                        <p:attrNameLst>
                                          <p:attrName>ppt_x</p:attrName>
                                        </p:attrNameLst>
                                      </p:cBhvr>
                                      <p:tavLst>
                                        <p:tav tm="0">
                                          <p:val>
                                            <p:strVal val="#ppt_x"/>
                                          </p:val>
                                        </p:tav>
                                        <p:tav tm="100000">
                                          <p:val>
                                            <p:strVal val="#ppt_x"/>
                                          </p:val>
                                        </p:tav>
                                      </p:tavLst>
                                    </p:anim>
                                    <p:anim calcmode="lin" valueType="num">
                                      <p:cBhvr additive="base">
                                        <p:cTn id="55" dur="700" fill="hold"/>
                                        <p:tgtEl>
                                          <p:spTgt spid="18"/>
                                        </p:tgtEl>
                                        <p:attrNameLst>
                                          <p:attrName>ppt_y</p:attrName>
                                        </p:attrNameLst>
                                      </p:cBhvr>
                                      <p:tavLst>
                                        <p:tav tm="0">
                                          <p:val>
                                            <p:strVal val="#ppt_y+.06"/>
                                          </p:val>
                                        </p:tav>
                                        <p:tav tm="100000">
                                          <p:val>
                                            <p:strVal val="#ppt_y"/>
                                          </p:val>
                                        </p:tav>
                                      </p:tavLst>
                                    </p:anim>
                                  </p:childTnLst>
                                </p:cTn>
                              </p:par>
                              <p:par>
                                <p:cTn id="56" presetID="42" presetClass="entr" presetSubtype="0" decel="100000" fill="hold" grpId="0" nodeType="withEffect">
                                  <p:stCondLst>
                                    <p:cond delay="150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700"/>
                                        <p:tgtEl>
                                          <p:spTgt spid="19"/>
                                        </p:tgtEl>
                                      </p:cBhvr>
                                    </p:animEffect>
                                    <p:anim calcmode="lin" valueType="num">
                                      <p:cBhvr additive="base">
                                        <p:cTn id="59" dur="700" fill="hold"/>
                                        <p:tgtEl>
                                          <p:spTgt spid="19"/>
                                        </p:tgtEl>
                                        <p:attrNameLst>
                                          <p:attrName>ppt_x</p:attrName>
                                        </p:attrNameLst>
                                      </p:cBhvr>
                                      <p:tavLst>
                                        <p:tav tm="0">
                                          <p:val>
                                            <p:strVal val="#ppt_x"/>
                                          </p:val>
                                        </p:tav>
                                        <p:tav tm="100000">
                                          <p:val>
                                            <p:strVal val="#ppt_x"/>
                                          </p:val>
                                        </p:tav>
                                      </p:tavLst>
                                    </p:anim>
                                    <p:anim calcmode="lin" valueType="num">
                                      <p:cBhvr additive="base">
                                        <p:cTn id="60" dur="700" fill="hold"/>
                                        <p:tgtEl>
                                          <p:spTgt spid="19"/>
                                        </p:tgtEl>
                                        <p:attrNameLst>
                                          <p:attrName>ppt_y</p:attrName>
                                        </p:attrNameLst>
                                      </p:cBhvr>
                                      <p:tavLst>
                                        <p:tav tm="0">
                                          <p:val>
                                            <p:strVal val="#ppt_y+.06"/>
                                          </p:val>
                                        </p:tav>
                                        <p:tav tm="100000">
                                          <p:val>
                                            <p:strVal val="#ppt_y"/>
                                          </p:val>
                                        </p:tav>
                                      </p:tavLst>
                                    </p:anim>
                                  </p:childTnLst>
                                </p:cTn>
                              </p:par>
                              <p:par>
                                <p:cTn id="61" presetID="42" presetClass="entr" presetSubtype="0" decel="100000" fill="hold" grpId="0" nodeType="withEffect">
                                  <p:stCondLst>
                                    <p:cond delay="1500"/>
                                  </p:stCondLst>
                                  <p:iterate type="wd">
                                    <p:tmPct val="7000"/>
                                  </p:iterate>
                                  <p:childTnLst>
                                    <p:set>
                                      <p:cBhvr>
                                        <p:cTn id="62" dur="1" fill="hold">
                                          <p:stCondLst>
                                            <p:cond delay="0"/>
                                          </p:stCondLst>
                                        </p:cTn>
                                        <p:tgtEl>
                                          <p:spTgt spid="20"/>
                                        </p:tgtEl>
                                        <p:attrNameLst>
                                          <p:attrName>style.visibility</p:attrName>
                                        </p:attrNameLst>
                                      </p:cBhvr>
                                      <p:to>
                                        <p:strVal val="visible"/>
                                      </p:to>
                                    </p:set>
                                    <p:animEffect transition="in" filter="fade">
                                      <p:cBhvr>
                                        <p:cTn id="63" dur="700"/>
                                        <p:tgtEl>
                                          <p:spTgt spid="20"/>
                                        </p:tgtEl>
                                      </p:cBhvr>
                                    </p:animEffect>
                                    <p:anim calcmode="lin" valueType="num">
                                      <p:cBhvr additive="base">
                                        <p:cTn id="64" dur="700" fill="hold"/>
                                        <p:tgtEl>
                                          <p:spTgt spid="20"/>
                                        </p:tgtEl>
                                        <p:attrNameLst>
                                          <p:attrName>ppt_x</p:attrName>
                                        </p:attrNameLst>
                                      </p:cBhvr>
                                      <p:tavLst>
                                        <p:tav tm="0">
                                          <p:val>
                                            <p:strVal val="#ppt_x"/>
                                          </p:val>
                                        </p:tav>
                                        <p:tav tm="100000">
                                          <p:val>
                                            <p:strVal val="#ppt_x"/>
                                          </p:val>
                                        </p:tav>
                                      </p:tavLst>
                                    </p:anim>
                                    <p:anim calcmode="lin" valueType="num">
                                      <p:cBhvr additive="base">
                                        <p:cTn id="65" dur="700" fill="hold"/>
                                        <p:tgtEl>
                                          <p:spTgt spid="20"/>
                                        </p:tgtEl>
                                        <p:attrNameLst>
                                          <p:attrName>ppt_y</p:attrName>
                                        </p:attrNameLst>
                                      </p:cBhvr>
                                      <p:tavLst>
                                        <p:tav tm="0">
                                          <p:val>
                                            <p:strVal val="#ppt_y+.06"/>
                                          </p:val>
                                        </p:tav>
                                        <p:tav tm="100000">
                                          <p:val>
                                            <p:strVal val="#ppt_y"/>
                                          </p:val>
                                        </p:tav>
                                      </p:tavLst>
                                    </p:anim>
                                  </p:childTnLst>
                                </p:cTn>
                              </p:par>
                              <p:par>
                                <p:cTn id="66" presetID="42" presetClass="entr" presetSubtype="0" decel="100000" fill="hold" grpId="0" nodeType="withEffect">
                                  <p:stCondLst>
                                    <p:cond delay="173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700"/>
                                        <p:tgtEl>
                                          <p:spTgt spid="21"/>
                                        </p:tgtEl>
                                      </p:cBhvr>
                                    </p:animEffect>
                                    <p:anim calcmode="lin" valueType="num">
                                      <p:cBhvr additive="base">
                                        <p:cTn id="69" dur="700" fill="hold"/>
                                        <p:tgtEl>
                                          <p:spTgt spid="21"/>
                                        </p:tgtEl>
                                        <p:attrNameLst>
                                          <p:attrName>ppt_x</p:attrName>
                                        </p:attrNameLst>
                                      </p:cBhvr>
                                      <p:tavLst>
                                        <p:tav tm="0">
                                          <p:val>
                                            <p:strVal val="#ppt_x"/>
                                          </p:val>
                                        </p:tav>
                                        <p:tav tm="100000">
                                          <p:val>
                                            <p:strVal val="#ppt_x"/>
                                          </p:val>
                                        </p:tav>
                                      </p:tavLst>
                                    </p:anim>
                                    <p:anim calcmode="lin" valueType="num">
                                      <p:cBhvr additive="base">
                                        <p:cTn id="70" dur="700" fill="hold"/>
                                        <p:tgtEl>
                                          <p:spTgt spid="21"/>
                                        </p:tgtEl>
                                        <p:attrNameLst>
                                          <p:attrName>ppt_y</p:attrName>
                                        </p:attrNameLst>
                                      </p:cBhvr>
                                      <p:tavLst>
                                        <p:tav tm="0">
                                          <p:val>
                                            <p:strVal val="#ppt_y+.06"/>
                                          </p:val>
                                        </p:tav>
                                        <p:tav tm="100000">
                                          <p:val>
                                            <p:strVal val="#ppt_y"/>
                                          </p:val>
                                        </p:tav>
                                      </p:tavLst>
                                    </p:anim>
                                  </p:childTnLst>
                                </p:cTn>
                              </p:par>
                              <p:par>
                                <p:cTn id="71" presetID="42" presetClass="entr" presetSubtype="0" decel="100000" fill="hold" grpId="0" nodeType="withEffect">
                                  <p:stCondLst>
                                    <p:cond delay="173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700"/>
                                        <p:tgtEl>
                                          <p:spTgt spid="22"/>
                                        </p:tgtEl>
                                      </p:cBhvr>
                                    </p:animEffect>
                                    <p:anim calcmode="lin" valueType="num">
                                      <p:cBhvr additive="base">
                                        <p:cTn id="74" dur="700" fill="hold"/>
                                        <p:tgtEl>
                                          <p:spTgt spid="22"/>
                                        </p:tgtEl>
                                        <p:attrNameLst>
                                          <p:attrName>ppt_x</p:attrName>
                                        </p:attrNameLst>
                                      </p:cBhvr>
                                      <p:tavLst>
                                        <p:tav tm="0">
                                          <p:val>
                                            <p:strVal val="#ppt_x"/>
                                          </p:val>
                                        </p:tav>
                                        <p:tav tm="100000">
                                          <p:val>
                                            <p:strVal val="#ppt_x"/>
                                          </p:val>
                                        </p:tav>
                                      </p:tavLst>
                                    </p:anim>
                                    <p:anim calcmode="lin" valueType="num">
                                      <p:cBhvr additive="base">
                                        <p:cTn id="75" dur="700" fill="hold"/>
                                        <p:tgtEl>
                                          <p:spTgt spid="22"/>
                                        </p:tgtEl>
                                        <p:attrNameLst>
                                          <p:attrName>ppt_y</p:attrName>
                                        </p:attrNameLst>
                                      </p:cBhvr>
                                      <p:tavLst>
                                        <p:tav tm="0">
                                          <p:val>
                                            <p:strVal val="#ppt_y+.06"/>
                                          </p:val>
                                        </p:tav>
                                        <p:tav tm="100000">
                                          <p:val>
                                            <p:strVal val="#ppt_y"/>
                                          </p:val>
                                        </p:tav>
                                      </p:tavLst>
                                    </p:anim>
                                  </p:childTnLst>
                                </p:cTn>
                              </p:par>
                              <p:par>
                                <p:cTn id="76" presetID="42" presetClass="entr" presetSubtype="0" decel="100000" fill="hold" grpId="0" nodeType="withEffect">
                                  <p:stCondLst>
                                    <p:cond delay="173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700"/>
                                        <p:tgtEl>
                                          <p:spTgt spid="23"/>
                                        </p:tgtEl>
                                      </p:cBhvr>
                                    </p:animEffect>
                                    <p:anim calcmode="lin" valueType="num">
                                      <p:cBhvr additive="base">
                                        <p:cTn id="79" dur="700" fill="hold"/>
                                        <p:tgtEl>
                                          <p:spTgt spid="23"/>
                                        </p:tgtEl>
                                        <p:attrNameLst>
                                          <p:attrName>ppt_x</p:attrName>
                                        </p:attrNameLst>
                                      </p:cBhvr>
                                      <p:tavLst>
                                        <p:tav tm="0">
                                          <p:val>
                                            <p:strVal val="#ppt_x"/>
                                          </p:val>
                                        </p:tav>
                                        <p:tav tm="100000">
                                          <p:val>
                                            <p:strVal val="#ppt_x"/>
                                          </p:val>
                                        </p:tav>
                                      </p:tavLst>
                                    </p:anim>
                                    <p:anim calcmode="lin" valueType="num">
                                      <p:cBhvr additive="base">
                                        <p:cTn id="80" dur="700" fill="hold"/>
                                        <p:tgtEl>
                                          <p:spTgt spid="23"/>
                                        </p:tgtEl>
                                        <p:attrNameLst>
                                          <p:attrName>ppt_y</p:attrName>
                                        </p:attrNameLst>
                                      </p:cBhvr>
                                      <p:tavLst>
                                        <p:tav tm="0">
                                          <p:val>
                                            <p:strVal val="#ppt_y+.06"/>
                                          </p:val>
                                        </p:tav>
                                        <p:tav tm="100000">
                                          <p:val>
                                            <p:strVal val="#ppt_y"/>
                                          </p:val>
                                        </p:tav>
                                      </p:tavLst>
                                    </p:anim>
                                  </p:childTnLst>
                                </p:cTn>
                              </p:par>
                              <p:par>
                                <p:cTn id="81" presetID="42" presetClass="entr" presetSubtype="0" decel="100000" fill="hold" grpId="0" nodeType="withEffect">
                                  <p:stCondLst>
                                    <p:cond delay="1730"/>
                                  </p:stCondLst>
                                  <p:iterate type="wd">
                                    <p:tmPct val="7000"/>
                                  </p:iterate>
                                  <p:childTnLst>
                                    <p:set>
                                      <p:cBhvr>
                                        <p:cTn id="82" dur="1" fill="hold">
                                          <p:stCondLst>
                                            <p:cond delay="0"/>
                                          </p:stCondLst>
                                        </p:cTn>
                                        <p:tgtEl>
                                          <p:spTgt spid="24"/>
                                        </p:tgtEl>
                                        <p:attrNameLst>
                                          <p:attrName>style.visibility</p:attrName>
                                        </p:attrNameLst>
                                      </p:cBhvr>
                                      <p:to>
                                        <p:strVal val="visible"/>
                                      </p:to>
                                    </p:set>
                                    <p:animEffect transition="in" filter="fade">
                                      <p:cBhvr>
                                        <p:cTn id="83" dur="700"/>
                                        <p:tgtEl>
                                          <p:spTgt spid="24"/>
                                        </p:tgtEl>
                                      </p:cBhvr>
                                    </p:animEffect>
                                    <p:anim calcmode="lin" valueType="num">
                                      <p:cBhvr additive="base">
                                        <p:cTn id="84" dur="700" fill="hold"/>
                                        <p:tgtEl>
                                          <p:spTgt spid="24"/>
                                        </p:tgtEl>
                                        <p:attrNameLst>
                                          <p:attrName>ppt_x</p:attrName>
                                        </p:attrNameLst>
                                      </p:cBhvr>
                                      <p:tavLst>
                                        <p:tav tm="0">
                                          <p:val>
                                            <p:strVal val="#ppt_x"/>
                                          </p:val>
                                        </p:tav>
                                        <p:tav tm="100000">
                                          <p:val>
                                            <p:strVal val="#ppt_x"/>
                                          </p:val>
                                        </p:tav>
                                      </p:tavLst>
                                    </p:anim>
                                    <p:anim calcmode="lin" valueType="num">
                                      <p:cBhvr additive="base">
                                        <p:cTn id="85" dur="700" fill="hold"/>
                                        <p:tgtEl>
                                          <p:spTgt spid="24"/>
                                        </p:tgtEl>
                                        <p:attrNameLst>
                                          <p:attrName>ppt_y</p:attrName>
                                        </p:attrNameLst>
                                      </p:cBhvr>
                                      <p:tavLst>
                                        <p:tav tm="0">
                                          <p:val>
                                            <p:strVal val="#ppt_y+.06"/>
                                          </p:val>
                                        </p:tav>
                                        <p:tav tm="100000">
                                          <p:val>
                                            <p:strVal val="#ppt_y"/>
                                          </p:val>
                                        </p:tav>
                                      </p:tavLst>
                                    </p:anim>
                                  </p:childTnLst>
                                </p:cTn>
                              </p:par>
                              <p:par>
                                <p:cTn id="86" presetID="42" presetClass="entr" presetSubtype="0" decel="100000" fill="hold" grpId="0" nodeType="withEffect">
                                  <p:stCondLst>
                                    <p:cond delay="196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700"/>
                                        <p:tgtEl>
                                          <p:spTgt spid="25"/>
                                        </p:tgtEl>
                                      </p:cBhvr>
                                    </p:animEffect>
                                    <p:anim calcmode="lin" valueType="num">
                                      <p:cBhvr additive="base">
                                        <p:cTn id="89" dur="700" fill="hold"/>
                                        <p:tgtEl>
                                          <p:spTgt spid="25"/>
                                        </p:tgtEl>
                                        <p:attrNameLst>
                                          <p:attrName>ppt_x</p:attrName>
                                        </p:attrNameLst>
                                      </p:cBhvr>
                                      <p:tavLst>
                                        <p:tav tm="0">
                                          <p:val>
                                            <p:strVal val="#ppt_x"/>
                                          </p:val>
                                        </p:tav>
                                        <p:tav tm="100000">
                                          <p:val>
                                            <p:strVal val="#ppt_x"/>
                                          </p:val>
                                        </p:tav>
                                      </p:tavLst>
                                    </p:anim>
                                    <p:anim calcmode="lin" valueType="num">
                                      <p:cBhvr additive="base">
                                        <p:cTn id="90" dur="700" fill="hold"/>
                                        <p:tgtEl>
                                          <p:spTgt spid="25"/>
                                        </p:tgtEl>
                                        <p:attrNameLst>
                                          <p:attrName>ppt_y</p:attrName>
                                        </p:attrNameLst>
                                      </p:cBhvr>
                                      <p:tavLst>
                                        <p:tav tm="0">
                                          <p:val>
                                            <p:strVal val="#ppt_y+.06"/>
                                          </p:val>
                                        </p:tav>
                                        <p:tav tm="100000">
                                          <p:val>
                                            <p:strVal val="#ppt_y"/>
                                          </p:val>
                                        </p:tav>
                                      </p:tavLst>
                                    </p:anim>
                                  </p:childTnLst>
                                </p:cTn>
                              </p:par>
                              <p:par>
                                <p:cTn id="91" presetID="42" presetClass="entr" presetSubtype="0" decel="100000" fill="hold" grpId="0" nodeType="withEffect">
                                  <p:stCondLst>
                                    <p:cond delay="196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700"/>
                                        <p:tgtEl>
                                          <p:spTgt spid="26"/>
                                        </p:tgtEl>
                                      </p:cBhvr>
                                    </p:animEffect>
                                    <p:anim calcmode="lin" valueType="num">
                                      <p:cBhvr additive="base">
                                        <p:cTn id="94" dur="700" fill="hold"/>
                                        <p:tgtEl>
                                          <p:spTgt spid="26"/>
                                        </p:tgtEl>
                                        <p:attrNameLst>
                                          <p:attrName>ppt_x</p:attrName>
                                        </p:attrNameLst>
                                      </p:cBhvr>
                                      <p:tavLst>
                                        <p:tav tm="0">
                                          <p:val>
                                            <p:strVal val="#ppt_x"/>
                                          </p:val>
                                        </p:tav>
                                        <p:tav tm="100000">
                                          <p:val>
                                            <p:strVal val="#ppt_x"/>
                                          </p:val>
                                        </p:tav>
                                      </p:tavLst>
                                    </p:anim>
                                    <p:anim calcmode="lin" valueType="num">
                                      <p:cBhvr additive="base">
                                        <p:cTn id="95" dur="700" fill="hold"/>
                                        <p:tgtEl>
                                          <p:spTgt spid="26"/>
                                        </p:tgtEl>
                                        <p:attrNameLst>
                                          <p:attrName>ppt_y</p:attrName>
                                        </p:attrNameLst>
                                      </p:cBhvr>
                                      <p:tavLst>
                                        <p:tav tm="0">
                                          <p:val>
                                            <p:strVal val="#ppt_y+.06"/>
                                          </p:val>
                                        </p:tav>
                                        <p:tav tm="100000">
                                          <p:val>
                                            <p:strVal val="#ppt_y"/>
                                          </p:val>
                                        </p:tav>
                                      </p:tavLst>
                                    </p:anim>
                                  </p:childTnLst>
                                </p:cTn>
                              </p:par>
                              <p:par>
                                <p:cTn id="96" presetID="42" presetClass="entr" presetSubtype="0" decel="100000" fill="hold" grpId="0" nodeType="withEffect">
                                  <p:stCondLst>
                                    <p:cond delay="1960"/>
                                  </p:stCondLst>
                                  <p:childTnLst>
                                    <p:set>
                                      <p:cBhvr>
                                        <p:cTn id="97" dur="1" fill="hold">
                                          <p:stCondLst>
                                            <p:cond delay="0"/>
                                          </p:stCondLst>
                                        </p:cTn>
                                        <p:tgtEl>
                                          <p:spTgt spid="27"/>
                                        </p:tgtEl>
                                        <p:attrNameLst>
                                          <p:attrName>style.visibility</p:attrName>
                                        </p:attrNameLst>
                                      </p:cBhvr>
                                      <p:to>
                                        <p:strVal val="visible"/>
                                      </p:to>
                                    </p:set>
                                    <p:animEffect transition="in" filter="fade">
                                      <p:cBhvr>
                                        <p:cTn id="98" dur="700"/>
                                        <p:tgtEl>
                                          <p:spTgt spid="27"/>
                                        </p:tgtEl>
                                      </p:cBhvr>
                                    </p:animEffect>
                                    <p:anim calcmode="lin" valueType="num">
                                      <p:cBhvr additive="base">
                                        <p:cTn id="99" dur="700" fill="hold"/>
                                        <p:tgtEl>
                                          <p:spTgt spid="27"/>
                                        </p:tgtEl>
                                        <p:attrNameLst>
                                          <p:attrName>ppt_x</p:attrName>
                                        </p:attrNameLst>
                                      </p:cBhvr>
                                      <p:tavLst>
                                        <p:tav tm="0">
                                          <p:val>
                                            <p:strVal val="#ppt_x"/>
                                          </p:val>
                                        </p:tav>
                                        <p:tav tm="100000">
                                          <p:val>
                                            <p:strVal val="#ppt_x"/>
                                          </p:val>
                                        </p:tav>
                                      </p:tavLst>
                                    </p:anim>
                                    <p:anim calcmode="lin" valueType="num">
                                      <p:cBhvr additive="base">
                                        <p:cTn id="100" dur="700" fill="hold"/>
                                        <p:tgtEl>
                                          <p:spTgt spid="27"/>
                                        </p:tgtEl>
                                        <p:attrNameLst>
                                          <p:attrName>ppt_y</p:attrName>
                                        </p:attrNameLst>
                                      </p:cBhvr>
                                      <p:tavLst>
                                        <p:tav tm="0">
                                          <p:val>
                                            <p:strVal val="#ppt_y+.06"/>
                                          </p:val>
                                        </p:tav>
                                        <p:tav tm="100000">
                                          <p:val>
                                            <p:strVal val="#ppt_y"/>
                                          </p:val>
                                        </p:tav>
                                      </p:tavLst>
                                    </p:anim>
                                  </p:childTnLst>
                                </p:cTn>
                              </p:par>
                              <p:par>
                                <p:cTn id="101" presetID="42" presetClass="entr" presetSubtype="0" decel="100000" fill="hold" grpId="0" nodeType="withEffect">
                                  <p:stCondLst>
                                    <p:cond delay="1960"/>
                                  </p:stCondLst>
                                  <p:iterate type="wd">
                                    <p:tmPct val="7000"/>
                                  </p:iterate>
                                  <p:childTnLst>
                                    <p:set>
                                      <p:cBhvr>
                                        <p:cTn id="102" dur="1" fill="hold">
                                          <p:stCondLst>
                                            <p:cond delay="0"/>
                                          </p:stCondLst>
                                        </p:cTn>
                                        <p:tgtEl>
                                          <p:spTgt spid="28"/>
                                        </p:tgtEl>
                                        <p:attrNameLst>
                                          <p:attrName>style.visibility</p:attrName>
                                        </p:attrNameLst>
                                      </p:cBhvr>
                                      <p:to>
                                        <p:strVal val="visible"/>
                                      </p:to>
                                    </p:set>
                                    <p:animEffect transition="in" filter="fade">
                                      <p:cBhvr>
                                        <p:cTn id="103" dur="700"/>
                                        <p:tgtEl>
                                          <p:spTgt spid="28"/>
                                        </p:tgtEl>
                                      </p:cBhvr>
                                    </p:animEffect>
                                    <p:anim calcmode="lin" valueType="num">
                                      <p:cBhvr additive="base">
                                        <p:cTn id="104" dur="700" fill="hold"/>
                                        <p:tgtEl>
                                          <p:spTgt spid="28"/>
                                        </p:tgtEl>
                                        <p:attrNameLst>
                                          <p:attrName>ppt_x</p:attrName>
                                        </p:attrNameLst>
                                      </p:cBhvr>
                                      <p:tavLst>
                                        <p:tav tm="0">
                                          <p:val>
                                            <p:strVal val="#ppt_x"/>
                                          </p:val>
                                        </p:tav>
                                        <p:tav tm="100000">
                                          <p:val>
                                            <p:strVal val="#ppt_x"/>
                                          </p:val>
                                        </p:tav>
                                      </p:tavLst>
                                    </p:anim>
                                    <p:anim calcmode="lin" valueType="num">
                                      <p:cBhvr additive="base">
                                        <p:cTn id="105" dur="700" fill="hold"/>
                                        <p:tgtEl>
                                          <p:spTgt spid="28"/>
                                        </p:tgtEl>
                                        <p:attrNameLst>
                                          <p:attrName>ppt_y</p:attrName>
                                        </p:attrNameLst>
                                      </p:cBhvr>
                                      <p:tavLst>
                                        <p:tav tm="0">
                                          <p:val>
                                            <p:strVal val="#ppt_y+.06"/>
                                          </p:val>
                                        </p:tav>
                                        <p:tav tm="100000">
                                          <p:val>
                                            <p:strVal val="#ppt_y"/>
                                          </p:val>
                                        </p:tav>
                                      </p:tavLst>
                                    </p:anim>
                                  </p:childTnLst>
                                </p:cTn>
                              </p:par>
                              <p:par>
                                <p:cTn id="106" presetID="10" presetClass="entr" presetSubtype="0" decel="100000" fill="hold" grpId="0" nodeType="withEffect">
                                  <p:stCondLst>
                                    <p:cond delay="2190"/>
                                  </p:stCondLst>
                                  <p:iterate type="wd">
                                    <p:tmPct val="7000"/>
                                  </p:iterate>
                                  <p:childTnLst>
                                    <p:set>
                                      <p:cBhvr>
                                        <p:cTn id="107" dur="1" fill="hold">
                                          <p:stCondLst>
                                            <p:cond delay="0"/>
                                          </p:stCondLst>
                                        </p:cTn>
                                        <p:tgtEl>
                                          <p:spTgt spid="29"/>
                                        </p:tgtEl>
                                        <p:attrNameLst>
                                          <p:attrName>style.visibility</p:attrName>
                                        </p:attrNameLst>
                                      </p:cBhvr>
                                      <p:to>
                                        <p:strVal val="visible"/>
                                      </p:to>
                                    </p:set>
                                    <p:animEffect transition="in" filter="fade">
                                      <p:cBhvr>
                                        <p:cTn id="108" dur="700"/>
                                        <p:tgtEl>
                                          <p:spTgt spid="29"/>
                                        </p:tgtEl>
                                      </p:cBhvr>
                                    </p:animEffect>
                                  </p:childTnLst>
                                </p:cTn>
                              </p:par>
                              <p:par>
                                <p:cTn id="109" presetID="6" presetClass="emph" presetSubtype="0" repeatCount="indefinite" accel="50000" decel="50000" autoRev="1" fill="hold" nodeType="withEffect">
                                  <p:stCondLst>
                                    <p:cond delay="0"/>
                                  </p:stCondLst>
                                  <p:childTnLst>
                                    <p:animScale>
                                      <p:cBhvr>
                                        <p:cTn id="110" dur="3500" fill="hold"/>
                                        <p:tgtEl>
                                          <p:spTgt spid="2"/>
                                        </p:tgtEl>
                                      </p:cBhvr>
                                      <p:by x="106000" y="106000"/>
                                    </p:animScale>
                                  </p:childTnLst>
                                </p:cTn>
                              </p:par>
                              <p:par>
                                <p:cTn id="111" presetID="8" presetClass="emph" presetSubtype="0" repeatCount="indefinite" fill="hold" nodeType="withEffect">
                                  <p:stCondLst>
                                    <p:cond delay="0"/>
                                  </p:stCondLst>
                                  <p:childTnLst>
                                    <p:animRot by="21600000">
                                      <p:cBhvr>
                                        <p:cTn id="112"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hdr"/>
          <p:cNvSpPr/>
          <p:nvPr/>
        </p:nvSpPr>
        <p:spPr>
          <a:xfrm>
            <a:off x="6236208" y="73152"/>
            <a:ext cx="2450592"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6373368" y="73152"/>
            <a:ext cx="2176272"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کردنەوەی براوزەر</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1/8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16_1"/>
          <p:cNvSpPr/>
          <p:nvPr/>
        </p:nvSpPr>
        <p:spPr>
          <a:xfrm>
            <a:off x="2651760" y="1828800"/>
            <a:ext cx="3840480" cy="566928"/>
          </a:xfrm>
          <a:prstGeom prst="roundRect">
            <a:avLst>
              <a:gd name="adj" fmla="val 16129"/>
            </a:avLst>
          </a:prstGeom>
          <a:solidFill>
            <a:srgbClr val="FFFFFF">
              <a:alpha val="92000"/>
            </a:srgbClr>
          </a:solidFill>
          <a:ln/>
          <a:effectLst>
            <a:outerShdw blurRad="76200" dist="25400" dir="5400000" algn="bl" rotWithShape="0">
              <a:srgbClr val="000000">
                <a:alpha val="30000"/>
              </a:srgbClr>
            </a:outerShdw>
          </a:effectLst>
        </p:spPr>
      </p:sp>
      <p:sp>
        <p:nvSpPr>
          <p:cNvPr id="24" name="d16_2"/>
          <p:cNvSpPr txBox="1"/>
          <p:nvPr/>
        </p:nvSpPr>
        <p:spPr>
          <a:xfrm>
            <a:off x="2834640" y="1828800"/>
            <a:ext cx="3474720" cy="566928"/>
          </a:xfrm>
          <a:prstGeom prst="rect">
            <a:avLst/>
          </a:prstGeom>
          <a:noFill/>
          <a:ln/>
        </p:spPr>
        <p:txBody>
          <a:bodyPr wrap="square" lIns="0" tIns="0" rIns="0" bIns="0" rtlCol="0" anchor="ctr"/>
          <a:lstStyle/>
          <a:p>
            <a:pPr marL="0" indent="0" algn="ctr" rtl="1">
              <a:buNone/>
            </a:pPr>
            <a:r>
              <a:rPr lang="ku-Arab-IQ" altLang="en-US" sz="1800" b="1" dirty="0">
                <a:solidFill>
                  <a:srgbClr val="000000"/>
                </a:solidFill>
                <a:latin typeface="Zain" pitchFamily="34" charset="0"/>
                <a:ea typeface="Zain"/>
                <a:cs typeface="Zain"/>
              </a:rPr>
              <a:t>براوزەری Chrome بکەرەوە</a:t>
            </a:r>
            <a:endParaRPr lang="ku-Arab-IQ" sz="1800" dirty="0"/>
          </a:p>
        </p:txBody>
      </p:sp>
      <p:sp>
        <p:nvSpPr>
          <p:cNvPr id="25" name="d16_3"/>
          <p:cNvSpPr/>
          <p:nvPr/>
        </p:nvSpPr>
        <p:spPr>
          <a:xfrm>
            <a:off x="3611880" y="3840480"/>
            <a:ext cx="1005840" cy="274320"/>
          </a:xfrm>
          <a:prstGeom prst="roundRect">
            <a:avLst>
              <a:gd name="adj" fmla="val 20000"/>
            </a:avLst>
          </a:prstGeom>
          <a:solidFill>
            <a:srgbClr val="1F2937"/>
          </a:solidFill>
          <a:ln/>
        </p:spPr>
      </p:sp>
      <p:sp>
        <p:nvSpPr>
          <p:cNvPr id="26" name="d16_4"/>
          <p:cNvSpPr txBox="1"/>
          <p:nvPr/>
        </p:nvSpPr>
        <p:spPr>
          <a:xfrm>
            <a:off x="3611880" y="3840480"/>
            <a:ext cx="1005840" cy="274320"/>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Google Chrome</a:t>
            </a:r>
            <a:endParaRPr lang="en-US" sz="900" dirty="0"/>
          </a:p>
        </p:txBody>
      </p:sp>
      <p:sp>
        <p:nvSpPr>
          <p:cNvPr id="27" name="d16_5"/>
          <p:cNvSpPr/>
          <p:nvPr/>
        </p:nvSpPr>
        <p:spPr>
          <a:xfrm>
            <a:off x="3959352" y="4233672"/>
            <a:ext cx="310896" cy="310896"/>
          </a:xfrm>
          <a:prstGeom prst="ellipse">
            <a:avLst/>
          </a:prstGeom>
          <a:solidFill>
            <a:srgbClr val="5AE1D2">
              <a:alpha val="55000"/>
            </a:srgbClr>
          </a:solidFill>
          <a:ln w="19050">
            <a:solidFill>
              <a:srgbClr val="1F8C80"/>
            </a:solidFill>
            <a:prstDash val="solid"/>
          </a:ln>
        </p:spPr>
      </p:sp>
      <p:sp>
        <p:nvSpPr>
          <p:cNvPr id="28" name="!!dkdot"/>
          <p:cNvSpPr/>
          <p:nvPr/>
        </p:nvSpPr>
        <p:spPr>
          <a:xfrm>
            <a:off x="4096512" y="4590288"/>
            <a:ext cx="36576" cy="36576"/>
          </a:xfrm>
          <a:prstGeom prst="ellipse">
            <a:avLst/>
          </a:prstGeom>
          <a:solidFill>
            <a:srgbClr val="FFFFFF"/>
          </a:solidFill>
          <a:ln/>
        </p:spPr>
      </p:sp>
      <p:sp>
        <p:nvSpPr>
          <p:cNvPr id="29" name="!!macwin"/>
          <p:cNvSpPr/>
          <p:nvPr/>
        </p:nvSpPr>
        <p:spPr>
          <a:xfrm>
            <a:off x="3840480" y="3886200"/>
            <a:ext cx="548640" cy="292608"/>
          </a:xfrm>
          <a:prstGeom prst="roundRect">
            <a:avLst>
              <a:gd name="adj" fmla="val 12500"/>
            </a:avLst>
          </a:prstGeom>
          <a:solidFill>
            <a:srgbClr val="FFFFFF"/>
          </a:solidFill>
          <a:ln w="9525">
            <a:solidFill>
              <a:srgbClr val="9CA3AF"/>
            </a:solidFill>
            <a:prstDash val="solid"/>
          </a:ln>
        </p:spPr>
      </p:sp>
      <p:pic>
        <p:nvPicPr>
          <p:cNvPr id="30" name="cur16" descr="preencoded.png"/>
          <p:cNvPicPr>
            <a:picLocks noChangeAspect="1"/>
          </p:cNvPicPr>
          <p:nvPr/>
        </p:nvPicPr>
        <p:blipFill>
          <a:blip r:embed="rId10"/>
          <a:stretch>
            <a:fillRect/>
          </a:stretch>
        </p:blipFill>
        <p:spPr>
          <a:xfrm>
            <a:off x="4549140" y="2636215"/>
            <a:ext cx="201168" cy="301752"/>
          </a:xfrm>
          <a:prstGeom prst="rect">
            <a:avLst/>
          </a:prstGeom>
        </p:spPr>
      </p:pic>
      <p:sp>
        <p:nvSpPr>
          <p:cNvPr id="31"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32"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16 / 25</a:t>
            </a:r>
            <a:endParaRPr lang="en-US" sz="900" dirty="0"/>
          </a:p>
        </p:txBody>
      </p:sp>
      <p:sp>
        <p:nvSpPr>
          <p:cNvPr id="33"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34" name="!!prog"/>
          <p:cNvSpPr/>
          <p:nvPr/>
        </p:nvSpPr>
        <p:spPr>
          <a:xfrm>
            <a:off x="5989320" y="4837176"/>
            <a:ext cx="994867"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decel="100000" fill="hold" grpId="0" nodeType="withEffect">
                                  <p:stCondLst>
                                    <p:cond delay="15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00"/>
                                        <p:tgtEl>
                                          <p:spTgt spid="23"/>
                                        </p:tgtEl>
                                      </p:cBhvr>
                                    </p:animEffect>
                                    <p:anim calcmode="lin" valueType="num">
                                      <p:cBhvr additive="base">
                                        <p:cTn id="8" dur="700" fill="hold"/>
                                        <p:tgtEl>
                                          <p:spTgt spid="23"/>
                                        </p:tgtEl>
                                        <p:attrNameLst>
                                          <p:attrName>ppt_x</p:attrName>
                                        </p:attrNameLst>
                                      </p:cBhvr>
                                      <p:tavLst>
                                        <p:tav tm="0">
                                          <p:val>
                                            <p:strVal val="#ppt_x"/>
                                          </p:val>
                                        </p:tav>
                                        <p:tav tm="100000">
                                          <p:val>
                                            <p:strVal val="#ppt_x"/>
                                          </p:val>
                                        </p:tav>
                                      </p:tavLst>
                                    </p:anim>
                                    <p:anim calcmode="lin" valueType="num">
                                      <p:cBhvr additive="base">
                                        <p:cTn id="9" dur="700" fill="hold"/>
                                        <p:tgtEl>
                                          <p:spTgt spid="23"/>
                                        </p:tgtEl>
                                        <p:attrNameLst>
                                          <p:attrName>ppt_y</p:attrName>
                                        </p:attrNameLst>
                                      </p:cBhvr>
                                      <p:tavLst>
                                        <p:tav tm="0">
                                          <p:val>
                                            <p:strVal val="#ppt_y+.06"/>
                                          </p:val>
                                        </p:tav>
                                        <p:tav tm="100000">
                                          <p:val>
                                            <p:strVal val="#ppt_y"/>
                                          </p:val>
                                        </p:tav>
                                      </p:tavLst>
                                    </p:anim>
                                  </p:childTnLst>
                                </p:cTn>
                              </p:par>
                              <p:par>
                                <p:cTn id="10" presetID="42" presetClass="entr" presetSubtype="0" decel="100000" fill="hold" grpId="0" nodeType="withEffect">
                                  <p:stCondLst>
                                    <p:cond delay="15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700"/>
                                        <p:tgtEl>
                                          <p:spTgt spid="24"/>
                                        </p:tgtEl>
                                      </p:cBhvr>
                                    </p:animEffect>
                                    <p:anim calcmode="lin" valueType="num">
                                      <p:cBhvr additive="base">
                                        <p:cTn id="13" dur="700" fill="hold"/>
                                        <p:tgtEl>
                                          <p:spTgt spid="24"/>
                                        </p:tgtEl>
                                        <p:attrNameLst>
                                          <p:attrName>ppt_x</p:attrName>
                                        </p:attrNameLst>
                                      </p:cBhvr>
                                      <p:tavLst>
                                        <p:tav tm="0">
                                          <p:val>
                                            <p:strVal val="#ppt_x"/>
                                          </p:val>
                                        </p:tav>
                                        <p:tav tm="100000">
                                          <p:val>
                                            <p:strVal val="#ppt_x"/>
                                          </p:val>
                                        </p:tav>
                                      </p:tavLst>
                                    </p:anim>
                                    <p:anim calcmode="lin" valueType="num">
                                      <p:cBhvr additive="base">
                                        <p:cTn id="14" dur="700" fill="hold"/>
                                        <p:tgtEl>
                                          <p:spTgt spid="24"/>
                                        </p:tgtEl>
                                        <p:attrNameLst>
                                          <p:attrName>ppt_y</p:attrName>
                                        </p:attrNameLst>
                                      </p:cBhvr>
                                      <p:tavLst>
                                        <p:tav tm="0">
                                          <p:val>
                                            <p:strVal val="#ppt_y+.06"/>
                                          </p:val>
                                        </p:tav>
                                        <p:tav tm="100000">
                                          <p:val>
                                            <p:strVal val="#ppt_y"/>
                                          </p:val>
                                        </p:tav>
                                      </p:tavLst>
                                    </p:anim>
                                  </p:childTnLst>
                                </p:cTn>
                              </p:par>
                              <p:par>
                                <p:cTn id="15" presetID="0" presetClass="path" presetSubtype="0" accel="35000" decel="65000" fill="hold" nodeType="withEffect">
                                  <p:stCondLst>
                                    <p:cond delay="600"/>
                                  </p:stCondLst>
                                  <p:childTnLst>
                                    <p:animMotion origin="layout" path="M 0.0000 0.0000 C -0.0758 0.0923 -0.0679 0.2488 -0.0500 0.3378 E" pathEditMode="relative">
                                      <p:cBhvr>
                                        <p:cTn id="16" dur="1200" fill="hold"/>
                                        <p:tgtEl>
                                          <p:spTgt spid="30"/>
                                        </p:tgtEl>
                                        <p:attrNameLst>
                                          <p:attrName>ppt_x</p:attrName>
                                          <p:attrName>ppt_y</p:attrName>
                                        </p:attrNameLst>
                                      </p:cBhvr>
                                    </p:animMotion>
                                  </p:childTnLst>
                                </p:cTn>
                              </p:par>
                              <p:par>
                                <p:cTn id="17" presetID="10" presetClass="entr" presetSubtype="0" decel="100000" fill="hold" grpId="0" nodeType="withEffect">
                                  <p:stCondLst>
                                    <p:cond delay="18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700"/>
                                        <p:tgtEl>
                                          <p:spTgt spid="25"/>
                                        </p:tgtEl>
                                      </p:cBhvr>
                                    </p:animEffect>
                                  </p:childTnLst>
                                </p:cTn>
                              </p:par>
                              <p:par>
                                <p:cTn id="20" presetID="10" presetClass="entr" presetSubtype="0" decel="100000" fill="hold" grpId="0" nodeType="withEffect">
                                  <p:stCondLst>
                                    <p:cond delay="18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700"/>
                                        <p:tgtEl>
                                          <p:spTgt spid="26"/>
                                        </p:tgtEl>
                                      </p:cBhvr>
                                    </p:animEffect>
                                  </p:childTnLst>
                                </p:cTn>
                              </p:par>
                              <p:par>
                                <p:cTn id="23" presetID="10" presetClass="entr" presetSubtype="0" fill="hold" grpId="0" nodeType="withEffect">
                                  <p:stCondLst>
                                    <p:cond delay="210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20" fill="hold"/>
                                        <p:tgtEl>
                                          <p:spTgt spid="27"/>
                                        </p:tgtEl>
                                        <p:attrNameLst>
                                          <p:attrName>ppt_w</p:attrName>
                                        </p:attrNameLst>
                                      </p:cBhvr>
                                      <p:tavLst>
                                        <p:tav tm="0">
                                          <p:val>
                                            <p:strVal val="#ppt_w*0.3"/>
                                          </p:val>
                                        </p:tav>
                                        <p:tav tm="100000">
                                          <p:val>
                                            <p:strVal val="#ppt_w*1.5"/>
                                          </p:val>
                                        </p:tav>
                                      </p:tavLst>
                                    </p:anim>
                                    <p:anim calcmode="lin" valueType="num">
                                      <p:cBhvr additive="base">
                                        <p:cTn id="26" dur="520" fill="hold"/>
                                        <p:tgtEl>
                                          <p:spTgt spid="27"/>
                                        </p:tgtEl>
                                        <p:attrNameLst>
                                          <p:attrName>ppt_h</p:attrName>
                                        </p:attrNameLst>
                                      </p:cBhvr>
                                      <p:tavLst>
                                        <p:tav tm="0">
                                          <p:val>
                                            <p:strVal val="#ppt_h*0.3"/>
                                          </p:val>
                                        </p:tav>
                                        <p:tav tm="100000">
                                          <p:val>
                                            <p:strVal val="#ppt_h*1.5"/>
                                          </p:val>
                                        </p:tav>
                                      </p:tavLst>
                                    </p:anim>
                                    <p:animEffect transition="out" filter="fade">
                                      <p:cBhvr>
                                        <p:cTn id="27" dur="380">
                                          <p:stCondLst>
                                            <p:cond delay="140"/>
                                          </p:stCondLst>
                                        </p:cTn>
                                        <p:tgtEl>
                                          <p:spTgt spid="27"/>
                                        </p:tgtEl>
                                      </p:cBhvr>
                                    </p:animEffect>
                                    <p:set>
                                      <p:cBhvr>
                                        <p:cTn id="28" dur="1" fill="hold">
                                          <p:stCondLst>
                                            <p:cond delay="520"/>
                                          </p:stCondLst>
                                        </p:cTn>
                                        <p:tgtEl>
                                          <p:spTgt spid="27"/>
                                        </p:tgtEl>
                                        <p:attrNameLst>
                                          <p:attrName>style.visibility</p:attrName>
                                        </p:attrNameLst>
                                      </p:cBhvr>
                                      <p:to>
                                        <p:strVal val="hidden"/>
                                      </p:to>
                                    </p:set>
                                  </p:childTnLst>
                                </p:cTn>
                              </p:par>
                              <p:par>
                                <p:cTn id="29" presetID="10" presetClass="exit" presetSubtype="0" fill="hold" grpId="1" nodeType="withEffect">
                                  <p:stCondLst>
                                    <p:cond delay="2300"/>
                                  </p:stCondLst>
                                  <p:childTnLst>
                                    <p:animEffect transition="out" filter="fade">
                                      <p:cBhvr>
                                        <p:cTn id="30" dur="300">
                                          <p:stCondLst>
                                            <p:cond delay="0"/>
                                          </p:stCondLst>
                                        </p:cTn>
                                        <p:tgtEl>
                                          <p:spTgt spid="25"/>
                                        </p:tgtEl>
                                      </p:cBhvr>
                                    </p:animEffect>
                                    <p:set>
                                      <p:cBhvr>
                                        <p:cTn id="31" dur="1" fill="hold">
                                          <p:stCondLst>
                                            <p:cond delay="300"/>
                                          </p:stCondLst>
                                        </p:cTn>
                                        <p:tgtEl>
                                          <p:spTgt spid="25"/>
                                        </p:tgtEl>
                                        <p:attrNameLst>
                                          <p:attrName>style.visibility</p:attrName>
                                        </p:attrNameLst>
                                      </p:cBhvr>
                                      <p:to>
                                        <p:strVal val="hidden"/>
                                      </p:to>
                                    </p:set>
                                  </p:childTnLst>
                                </p:cTn>
                              </p:par>
                              <p:par>
                                <p:cTn id="32" presetID="10" presetClass="exit" presetSubtype="0" fill="hold" grpId="1" nodeType="withEffect">
                                  <p:stCondLst>
                                    <p:cond delay="2300"/>
                                  </p:stCondLst>
                                  <p:childTnLst>
                                    <p:animEffect transition="out" filter="fade">
                                      <p:cBhvr>
                                        <p:cTn id="33" dur="300">
                                          <p:stCondLst>
                                            <p:cond delay="0"/>
                                          </p:stCondLst>
                                        </p:cTn>
                                        <p:tgtEl>
                                          <p:spTgt spid="26"/>
                                        </p:tgtEl>
                                      </p:cBhvr>
                                    </p:animEffect>
                                    <p:set>
                                      <p:cBhvr>
                                        <p:cTn id="34" dur="1" fill="hold">
                                          <p:stCondLst>
                                            <p:cond delay="300"/>
                                          </p:stCondLst>
                                        </p:cTn>
                                        <p:tgtEl>
                                          <p:spTgt spid="26"/>
                                        </p:tgtEl>
                                        <p:attrNameLst>
                                          <p:attrName>style.visibility</p:attrName>
                                        </p:attrNameLst>
                                      </p:cBhvr>
                                      <p:to>
                                        <p:strVal val="hidden"/>
                                      </p:to>
                                    </p:set>
                                  </p:childTnLst>
                                </p:cTn>
                              </p:par>
                              <p:par>
                                <p:cTn id="35" presetID="10" presetClass="entr" presetSubtype="0" decel="100000" fill="hold" grpId="0" nodeType="withEffect">
                                  <p:stCondLst>
                                    <p:cond delay="23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700"/>
                                        <p:tgtEl>
                                          <p:spTgt spid="28"/>
                                        </p:tgtEl>
                                      </p:cBhvr>
                                    </p:animEffect>
                                  </p:childTnLst>
                                </p:cTn>
                              </p:par>
                              <p:par>
                                <p:cTn id="38" presetID="53" presetClass="entr" presetSubtype="0" decel="100000" fill="hold" grpId="0" nodeType="withEffect">
                                  <p:stCondLst>
                                    <p:cond delay="245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400"/>
                                        <p:tgtEl>
                                          <p:spTgt spid="29"/>
                                        </p:tgtEl>
                                      </p:cBhvr>
                                    </p:animEffect>
                                    <p:anim calcmode="lin" valueType="num">
                                      <p:cBhvr additive="base">
                                        <p:cTn id="41" dur="650" fill="hold"/>
                                        <p:tgtEl>
                                          <p:spTgt spid="2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2" dur="650" fill="hold"/>
                                        <p:tgtEl>
                                          <p:spTgt spid="29"/>
                                        </p:tgtEl>
                                        <p:attrNameLst>
                                          <p:attrName>ppt_h</p:attrName>
                                        </p:attrNameLst>
                                      </p:cBhvr>
                                      <p:tavLst>
                                        <p:tav tm="0">
                                          <p:val>
                                            <p:strVal val="#ppt_h*0.6"/>
                                          </p:val>
                                        </p:tav>
                                        <p:tav tm="70000">
                                          <p:val>
                                            <p:strVal val="#ppt_h*1.06"/>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5" grpId="1" animBg="1"/>
      <p:bldP spid="26" grpId="0" animBg="1"/>
      <p:bldP spid="26" grpId="1" animBg="1"/>
      <p:bldP spid="27" grpId="0" animBg="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hdr"/>
          <p:cNvSpPr/>
          <p:nvPr/>
        </p:nvSpPr>
        <p:spPr>
          <a:xfrm>
            <a:off x="5879592" y="73152"/>
            <a:ext cx="2807208"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6016752" y="73152"/>
            <a:ext cx="2532888"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نووسینی ناونیشانی ڕاوتەر</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2/8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New Tab</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prof"/>
          <p:cNvSpPr/>
          <p:nvPr/>
        </p:nvSpPr>
        <p:spPr>
          <a:xfrm>
            <a:off x="8101584" y="1133856"/>
            <a:ext cx="219456" cy="219456"/>
          </a:xfrm>
          <a:prstGeom prst="ellipse">
            <a:avLst/>
          </a:prstGeom>
          <a:solidFill>
            <a:srgbClr val="E17E3F"/>
          </a:solidFill>
          <a:ln/>
        </p:spPr>
      </p:sp>
      <p:sp>
        <p:nvSpPr>
          <p:cNvPr id="41"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sp>
        <p:nvSpPr>
          <p:cNvPr id="42" name="d17_6"/>
          <p:cNvSpPr txBox="1"/>
          <p:nvPr/>
        </p:nvSpPr>
        <p:spPr>
          <a:xfrm>
            <a:off x="2011680" y="1106424"/>
            <a:ext cx="3657600" cy="274320"/>
          </a:xfrm>
          <a:prstGeom prst="rect">
            <a:avLst/>
          </a:prstGeom>
          <a:noFill/>
          <a:ln/>
        </p:spPr>
        <p:txBody>
          <a:bodyPr wrap="square" lIns="0" tIns="0" rIns="0" bIns="0" rtlCol="0" anchor="ctr"/>
          <a:lstStyle/>
          <a:p>
            <a:pPr marL="0" indent="0">
              <a:buNone/>
            </a:pPr>
            <a:r>
              <a:rPr lang="en-US" sz="1000" dirty="0">
                <a:solidFill>
                  <a:srgbClr val="9CA3AF"/>
                </a:solidFill>
                <a:latin typeface="Zain" pitchFamily="34" charset="0"/>
                <a:ea typeface="Zain"/>
                <a:cs typeface="Zain"/>
              </a:rPr>
              <a:t>Search Google or type a URL</a:t>
            </a:r>
            <a:endParaRPr lang="en-US" sz="1000" dirty="0"/>
          </a:p>
        </p:txBody>
      </p:sp>
      <p:sp>
        <p:nvSpPr>
          <p:cNvPr id="43" name="d17_7"/>
          <p:cNvSpPr txBox="1"/>
          <p:nvPr/>
        </p:nvSpPr>
        <p:spPr>
          <a:xfrm>
            <a:off x="3200400" y="1965960"/>
            <a:ext cx="2743200" cy="685800"/>
          </a:xfrm>
          <a:prstGeom prst="rect">
            <a:avLst/>
          </a:prstGeom>
          <a:noFill/>
          <a:ln/>
        </p:spPr>
        <p:txBody>
          <a:bodyPr wrap="square" lIns="0" tIns="0" rIns="0" bIns="0" rtlCol="0" anchor="ctr"/>
          <a:lstStyle/>
          <a:p>
            <a:pPr marL="0" indent="0" algn="ctr">
              <a:buNone/>
            </a:pPr>
            <a:r>
              <a:rPr lang="en-US" sz="4400" b="1" kern="0" spc="400" dirty="0">
                <a:solidFill>
                  <a:srgbClr val="E5E7EB"/>
                </a:solidFill>
                <a:latin typeface="Zain" pitchFamily="34" charset="0"/>
                <a:ea typeface="Zain"/>
                <a:cs typeface="Zain"/>
              </a:rPr>
              <a:t>FLKRD</a:t>
            </a:r>
            <a:endParaRPr lang="en-US" sz="4400" dirty="0"/>
          </a:p>
        </p:txBody>
      </p:sp>
      <p:sp>
        <p:nvSpPr>
          <p:cNvPr id="44" name="d17_8"/>
          <p:cNvSpPr/>
          <p:nvPr/>
        </p:nvSpPr>
        <p:spPr>
          <a:xfrm>
            <a:off x="2651760" y="2788920"/>
            <a:ext cx="3840480" cy="384048"/>
          </a:xfrm>
          <a:prstGeom prst="roundRect">
            <a:avLst>
              <a:gd name="adj" fmla="val 50000"/>
            </a:avLst>
          </a:prstGeom>
          <a:solidFill>
            <a:srgbClr val="FFFFFF"/>
          </a:solidFill>
          <a:ln w="9525">
            <a:solidFill>
              <a:srgbClr val="D1D5DB"/>
            </a:solidFill>
            <a:prstDash val="solid"/>
          </a:ln>
        </p:spPr>
      </p:sp>
      <p:sp>
        <p:nvSpPr>
          <p:cNvPr id="45" name="d17_9"/>
          <p:cNvSpPr txBox="1"/>
          <p:nvPr/>
        </p:nvSpPr>
        <p:spPr>
          <a:xfrm>
            <a:off x="2926080" y="2788920"/>
            <a:ext cx="3291840" cy="384048"/>
          </a:xfrm>
          <a:prstGeom prst="rect">
            <a:avLst/>
          </a:prstGeom>
          <a:noFill/>
          <a:ln/>
        </p:spPr>
        <p:txBody>
          <a:bodyPr wrap="square" lIns="0" tIns="0" rIns="0" bIns="0" rtlCol="0" anchor="ctr"/>
          <a:lstStyle/>
          <a:p>
            <a:pPr marL="0" indent="0">
              <a:buNone/>
            </a:pPr>
            <a:r>
              <a:rPr lang="en-US" sz="1000" dirty="0">
                <a:solidFill>
                  <a:srgbClr val="9CA3AF"/>
                </a:solidFill>
                <a:latin typeface="Zain" pitchFamily="34" charset="0"/>
                <a:ea typeface="Zain"/>
                <a:cs typeface="Zain"/>
              </a:rPr>
              <a:t>Search Google or type a URL</a:t>
            </a:r>
            <a:endParaRPr lang="en-US" sz="1000" dirty="0"/>
          </a:p>
        </p:txBody>
      </p:sp>
      <p:sp>
        <p:nvSpPr>
          <p:cNvPr id="46" name="d17_10"/>
          <p:cNvSpPr/>
          <p:nvPr/>
        </p:nvSpPr>
        <p:spPr>
          <a:xfrm>
            <a:off x="2221992" y="1097280"/>
            <a:ext cx="310896" cy="310896"/>
          </a:xfrm>
          <a:prstGeom prst="ellipse">
            <a:avLst/>
          </a:prstGeom>
          <a:solidFill>
            <a:srgbClr val="5AE1D2">
              <a:alpha val="55000"/>
            </a:srgbClr>
          </a:solidFill>
          <a:ln w="19050">
            <a:solidFill>
              <a:srgbClr val="1F8C80"/>
            </a:solidFill>
            <a:prstDash val="solid"/>
          </a:ln>
        </p:spPr>
      </p:sp>
      <p:sp>
        <p:nvSpPr>
          <p:cNvPr id="47" name="d17_11"/>
          <p:cNvSpPr txBox="1"/>
          <p:nvPr/>
        </p:nvSpPr>
        <p:spPr>
          <a:xfrm>
            <a:off x="2011680" y="1106424"/>
            <a:ext cx="274320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a:t>
            </a:r>
            <a:endParaRPr lang="en-US" sz="1000" dirty="0"/>
          </a:p>
        </p:txBody>
      </p:sp>
      <p:sp>
        <p:nvSpPr>
          <p:cNvPr id="48" name="d17_12"/>
          <p:cNvSpPr/>
          <p:nvPr/>
        </p:nvSpPr>
        <p:spPr>
          <a:xfrm>
            <a:off x="3429000" y="1097280"/>
            <a:ext cx="777240" cy="292608"/>
          </a:xfrm>
          <a:prstGeom prst="roundRect">
            <a:avLst>
              <a:gd name="adj" fmla="val 18750"/>
            </a:avLst>
          </a:prstGeom>
          <a:solidFill>
            <a:srgbClr val="FFFFFF"/>
          </a:solidFill>
          <a:ln w="12700">
            <a:solidFill>
              <a:srgbClr val="1F2937"/>
            </a:solidFill>
            <a:prstDash val="solid"/>
          </a:ln>
          <a:effectLst>
            <a:outerShdw blurRad="101600" dist="25400" dir="2700000" algn="bl" rotWithShape="0">
              <a:srgbClr val="000000">
                <a:alpha val="100000"/>
              </a:srgbClr>
            </a:outerShdw>
          </a:effectLst>
        </p:spPr>
      </p:sp>
      <p:sp>
        <p:nvSpPr>
          <p:cNvPr id="49" name="d17_13"/>
          <p:cNvSpPr txBox="1"/>
          <p:nvPr/>
        </p:nvSpPr>
        <p:spPr>
          <a:xfrm>
            <a:off x="3429000" y="1097280"/>
            <a:ext cx="777240" cy="292608"/>
          </a:xfrm>
          <a:prstGeom prst="rect">
            <a:avLst/>
          </a:prstGeom>
          <a:noFill/>
          <a:ln/>
        </p:spPr>
        <p:txBody>
          <a:bodyPr wrap="square" lIns="0" tIns="0" rIns="0" bIns="0" rtlCol="0" anchor="ctr"/>
          <a:lstStyle/>
          <a:p>
            <a:pPr marL="0" indent="0" algn="ctr">
              <a:buNone/>
            </a:pPr>
            <a:r>
              <a:rPr lang="en-US" sz="1000" b="1" dirty="0">
                <a:solidFill>
                  <a:srgbClr val="1F2937"/>
                </a:solidFill>
                <a:latin typeface="Zain" pitchFamily="34" charset="0"/>
                <a:ea typeface="Zain"/>
                <a:cs typeface="Zain"/>
              </a:rPr>
              <a:t>Enter ↵</a:t>
            </a:r>
            <a:endParaRPr lang="en-US" sz="1000" dirty="0"/>
          </a:p>
        </p:txBody>
      </p:sp>
      <p:sp>
        <p:nvSpPr>
          <p:cNvPr id="50" name="d17_14"/>
          <p:cNvSpPr/>
          <p:nvPr/>
        </p:nvSpPr>
        <p:spPr>
          <a:xfrm>
            <a:off x="731520" y="1435608"/>
            <a:ext cx="7680960" cy="45720"/>
          </a:xfrm>
          <a:prstGeom prst="rect">
            <a:avLst/>
          </a:prstGeom>
          <a:solidFill>
            <a:srgbClr val="5AE1D2"/>
          </a:solidFill>
          <a:ln/>
        </p:spPr>
      </p:sp>
      <p:pic>
        <p:nvPicPr>
          <p:cNvPr id="51" name="cur17" descr="preencoded.png"/>
          <p:cNvPicPr>
            <a:picLocks noChangeAspect="1"/>
          </p:cNvPicPr>
          <p:nvPr/>
        </p:nvPicPr>
        <p:blipFill>
          <a:blip r:embed="rId14"/>
          <a:stretch>
            <a:fillRect/>
          </a:stretch>
        </p:blipFill>
        <p:spPr>
          <a:xfrm>
            <a:off x="4091940" y="4373575"/>
            <a:ext cx="201168" cy="301752"/>
          </a:xfrm>
          <a:prstGeom prst="rect">
            <a:avLst/>
          </a:prstGeom>
        </p:spPr>
      </p:pic>
      <p:sp>
        <p:nvSpPr>
          <p:cNvPr id="52"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53"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17 / 25</a:t>
            </a:r>
            <a:endParaRPr lang="en-US" sz="900" dirty="0"/>
          </a:p>
        </p:txBody>
      </p:sp>
      <p:sp>
        <p:nvSpPr>
          <p:cNvPr id="54"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55" name="!!prog"/>
          <p:cNvSpPr/>
          <p:nvPr/>
        </p:nvSpPr>
        <p:spPr>
          <a:xfrm>
            <a:off x="5989320" y="4837176"/>
            <a:ext cx="1057046"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400"/>
                                  </p:stCondLst>
                                  <p:childTnLst>
                                    <p:animMotion origin="layout" path="M 0.0000 0.0000 C 0.0528 -0.2171 -0.0876 -0.4744 -0.1900 -0.6098 E" pathEditMode="relative">
                                      <p:cBhvr>
                                        <p:cTn id="6" dur="1000" fill="hold"/>
                                        <p:tgtEl>
                                          <p:spTgt spid="51"/>
                                        </p:tgtEl>
                                        <p:attrNameLst>
                                          <p:attrName>ppt_x</p:attrName>
                                          <p:attrName>ppt_y</p:attrName>
                                        </p:attrNameLst>
                                      </p:cBhvr>
                                    </p:animMotion>
                                  </p:childTnLst>
                                </p:cTn>
                              </p:par>
                              <p:par>
                                <p:cTn id="7" presetID="10" presetClass="entr" presetSubtype="0" fill="hold" grpId="0" nodeType="withEffect">
                                  <p:stCondLst>
                                    <p:cond delay="1450"/>
                                  </p:stCondLst>
                                  <p:childTnLst>
                                    <p:set>
                                      <p:cBhvr>
                                        <p:cTn id="8" dur="1" fill="hold">
                                          <p:stCondLst>
                                            <p:cond delay="0"/>
                                          </p:stCondLst>
                                        </p:cTn>
                                        <p:tgtEl>
                                          <p:spTgt spid="46"/>
                                        </p:tgtEl>
                                        <p:attrNameLst>
                                          <p:attrName>style.visibility</p:attrName>
                                        </p:attrNameLst>
                                      </p:cBhvr>
                                      <p:to>
                                        <p:strVal val="visible"/>
                                      </p:to>
                                    </p:set>
                                    <p:anim calcmode="lin" valueType="num">
                                      <p:cBhvr additive="base">
                                        <p:cTn id="9" dur="520" fill="hold"/>
                                        <p:tgtEl>
                                          <p:spTgt spid="46"/>
                                        </p:tgtEl>
                                        <p:attrNameLst>
                                          <p:attrName>ppt_w</p:attrName>
                                        </p:attrNameLst>
                                      </p:cBhvr>
                                      <p:tavLst>
                                        <p:tav tm="0">
                                          <p:val>
                                            <p:strVal val="#ppt_w*0.3"/>
                                          </p:val>
                                        </p:tav>
                                        <p:tav tm="100000">
                                          <p:val>
                                            <p:strVal val="#ppt_w*1.5"/>
                                          </p:val>
                                        </p:tav>
                                      </p:tavLst>
                                    </p:anim>
                                    <p:anim calcmode="lin" valueType="num">
                                      <p:cBhvr additive="base">
                                        <p:cTn id="10" dur="520" fill="hold"/>
                                        <p:tgtEl>
                                          <p:spTgt spid="46"/>
                                        </p:tgtEl>
                                        <p:attrNameLst>
                                          <p:attrName>ppt_h</p:attrName>
                                        </p:attrNameLst>
                                      </p:cBhvr>
                                      <p:tavLst>
                                        <p:tav tm="0">
                                          <p:val>
                                            <p:strVal val="#ppt_h*0.3"/>
                                          </p:val>
                                        </p:tav>
                                        <p:tav tm="100000">
                                          <p:val>
                                            <p:strVal val="#ppt_h*1.5"/>
                                          </p:val>
                                        </p:tav>
                                      </p:tavLst>
                                    </p:anim>
                                    <p:animEffect transition="out" filter="fade">
                                      <p:cBhvr>
                                        <p:cTn id="11" dur="380">
                                          <p:stCondLst>
                                            <p:cond delay="140"/>
                                          </p:stCondLst>
                                        </p:cTn>
                                        <p:tgtEl>
                                          <p:spTgt spid="46"/>
                                        </p:tgtEl>
                                      </p:cBhvr>
                                    </p:animEffect>
                                    <p:set>
                                      <p:cBhvr>
                                        <p:cTn id="12" dur="1" fill="hold">
                                          <p:stCondLst>
                                            <p:cond delay="520"/>
                                          </p:stCondLst>
                                        </p:cTn>
                                        <p:tgtEl>
                                          <p:spTgt spid="46"/>
                                        </p:tgtEl>
                                        <p:attrNameLst>
                                          <p:attrName>style.visibility</p:attrName>
                                        </p:attrNameLst>
                                      </p:cBhvr>
                                      <p:to>
                                        <p:strVal val="hidden"/>
                                      </p:to>
                                    </p:set>
                                  </p:childTnLst>
                                </p:cTn>
                              </p:par>
                              <p:par>
                                <p:cTn id="13" presetID="10" presetClass="exit" presetSubtype="0" fill="hold" grpId="0" nodeType="withEffect">
                                  <p:stCondLst>
                                    <p:cond delay="1550"/>
                                  </p:stCondLst>
                                  <p:childTnLst>
                                    <p:animEffect transition="out" filter="fade">
                                      <p:cBhvr>
                                        <p:cTn id="14" dur="300">
                                          <p:stCondLst>
                                            <p:cond delay="0"/>
                                          </p:stCondLst>
                                        </p:cTn>
                                        <p:tgtEl>
                                          <p:spTgt spid="42"/>
                                        </p:tgtEl>
                                      </p:cBhvr>
                                    </p:animEffect>
                                    <p:set>
                                      <p:cBhvr>
                                        <p:cTn id="15" dur="1" fill="hold">
                                          <p:stCondLst>
                                            <p:cond delay="300"/>
                                          </p:stCondLst>
                                        </p:cTn>
                                        <p:tgtEl>
                                          <p:spTgt spid="42"/>
                                        </p:tgtEl>
                                        <p:attrNameLst>
                                          <p:attrName>style.visibility</p:attrName>
                                        </p:attrNameLst>
                                      </p:cBhvr>
                                      <p:to>
                                        <p:strVal val="hidden"/>
                                      </p:to>
                                    </p:set>
                                  </p:childTnLst>
                                </p:cTn>
                              </p:par>
                              <p:par>
                                <p:cTn id="16" presetID="1" presetClass="entr" presetSubtype="0" fill="hold" grpId="0" nodeType="withEffect">
                                  <p:stCondLst>
                                    <p:cond delay="1650"/>
                                  </p:stCondLst>
                                  <p:iterate type="lt">
                                    <p:tmAbs val="95"/>
                                  </p:iterate>
                                  <p:childTnLst>
                                    <p:set>
                                      <p:cBhvr>
                                        <p:cTn id="17" dur="1" fill="hold">
                                          <p:stCondLst>
                                            <p:cond delay="0"/>
                                          </p:stCondLst>
                                        </p:cTn>
                                        <p:tgtEl>
                                          <p:spTgt spid="47"/>
                                        </p:tgtEl>
                                        <p:attrNameLst>
                                          <p:attrName>style.visibility</p:attrName>
                                        </p:attrNameLst>
                                      </p:cBhvr>
                                      <p:to>
                                        <p:strVal val="visible"/>
                                      </p:to>
                                    </p:set>
                                  </p:childTnLst>
                                </p:cTn>
                              </p:par>
                              <p:par>
                                <p:cTn id="18" presetID="53" presetClass="entr" presetSubtype="0" decel="100000" fill="hold" grpId="0" nodeType="withEffect">
                                  <p:stCondLst>
                                    <p:cond delay="2945"/>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400"/>
                                        <p:tgtEl>
                                          <p:spTgt spid="48"/>
                                        </p:tgtEl>
                                      </p:cBhvr>
                                    </p:animEffect>
                                    <p:anim calcmode="lin" valueType="num">
                                      <p:cBhvr additive="base">
                                        <p:cTn id="21" dur="650" fill="hold"/>
                                        <p:tgtEl>
                                          <p:spTgt spid="4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2" dur="650" fill="hold"/>
                                        <p:tgtEl>
                                          <p:spTgt spid="48"/>
                                        </p:tgtEl>
                                        <p:attrNameLst>
                                          <p:attrName>ppt_h</p:attrName>
                                        </p:attrNameLst>
                                      </p:cBhvr>
                                      <p:tavLst>
                                        <p:tav tm="0">
                                          <p:val>
                                            <p:strVal val="#ppt_h*0.6"/>
                                          </p:val>
                                        </p:tav>
                                        <p:tav tm="70000">
                                          <p:val>
                                            <p:strVal val="#ppt_h*1.06"/>
                                          </p:val>
                                        </p:tav>
                                        <p:tav tm="100000">
                                          <p:val>
                                            <p:strVal val="#ppt_h"/>
                                          </p:val>
                                        </p:tav>
                                      </p:tavLst>
                                    </p:anim>
                                  </p:childTnLst>
                                </p:cTn>
                              </p:par>
                              <p:par>
                                <p:cTn id="23" presetID="53" presetClass="entr" presetSubtype="0" decel="100000" fill="hold" grpId="0" nodeType="withEffect">
                                  <p:stCondLst>
                                    <p:cond delay="2945"/>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400"/>
                                        <p:tgtEl>
                                          <p:spTgt spid="49"/>
                                        </p:tgtEl>
                                      </p:cBhvr>
                                    </p:animEffect>
                                    <p:anim calcmode="lin" valueType="num">
                                      <p:cBhvr additive="base">
                                        <p:cTn id="26" dur="650" fill="hold"/>
                                        <p:tgtEl>
                                          <p:spTgt spid="4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7" dur="650" fill="hold"/>
                                        <p:tgtEl>
                                          <p:spTgt spid="49"/>
                                        </p:tgtEl>
                                        <p:attrNameLst>
                                          <p:attrName>ppt_h</p:attrName>
                                        </p:attrNameLst>
                                      </p:cBhvr>
                                      <p:tavLst>
                                        <p:tav tm="0">
                                          <p:val>
                                            <p:strVal val="#ppt_h*0.6"/>
                                          </p:val>
                                        </p:tav>
                                        <p:tav tm="70000">
                                          <p:val>
                                            <p:strVal val="#ppt_h*1.06"/>
                                          </p:val>
                                        </p:tav>
                                        <p:tav tm="100000">
                                          <p:val>
                                            <p:strVal val="#ppt_h"/>
                                          </p:val>
                                        </p:tav>
                                      </p:tavLst>
                                    </p:anim>
                                  </p:childTnLst>
                                </p:cTn>
                              </p:par>
                              <p:par>
                                <p:cTn id="28" presetID="22" presetClass="entr" presetSubtype="0" decel="100000" fill="hold" grpId="0" nodeType="withEffect">
                                  <p:stCondLst>
                                    <p:cond delay="3295"/>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800"/>
                                        <p:tgtEl>
                                          <p:spTgt spid="50"/>
                                        </p:tgtEl>
                                      </p:cBhvr>
                                    </p:animEffect>
                                  </p:childTnLst>
                                </p:cTn>
                              </p:par>
                              <p:par>
                                <p:cTn id="31" presetID="10" presetClass="exit" presetSubtype="0" fill="hold" grpId="1" nodeType="withEffect">
                                  <p:stCondLst>
                                    <p:cond delay="3795"/>
                                  </p:stCondLst>
                                  <p:childTnLst>
                                    <p:animEffect transition="out" filter="fade">
                                      <p:cBhvr>
                                        <p:cTn id="32" dur="300">
                                          <p:stCondLst>
                                            <p:cond delay="0"/>
                                          </p:stCondLst>
                                        </p:cTn>
                                        <p:tgtEl>
                                          <p:spTgt spid="48"/>
                                        </p:tgtEl>
                                      </p:cBhvr>
                                    </p:animEffect>
                                    <p:set>
                                      <p:cBhvr>
                                        <p:cTn id="33" dur="1" fill="hold">
                                          <p:stCondLst>
                                            <p:cond delay="300"/>
                                          </p:stCondLst>
                                        </p:cTn>
                                        <p:tgtEl>
                                          <p:spTgt spid="48"/>
                                        </p:tgtEl>
                                        <p:attrNameLst>
                                          <p:attrName>style.visibility</p:attrName>
                                        </p:attrNameLst>
                                      </p:cBhvr>
                                      <p:to>
                                        <p:strVal val="hidden"/>
                                      </p:to>
                                    </p:set>
                                  </p:childTnLst>
                                </p:cTn>
                              </p:par>
                              <p:par>
                                <p:cTn id="34" presetID="10" presetClass="exit" presetSubtype="0" fill="hold" grpId="1" nodeType="withEffect">
                                  <p:stCondLst>
                                    <p:cond delay="3795"/>
                                  </p:stCondLst>
                                  <p:childTnLst>
                                    <p:animEffect transition="out" filter="fade">
                                      <p:cBhvr>
                                        <p:cTn id="35" dur="300">
                                          <p:stCondLst>
                                            <p:cond delay="0"/>
                                          </p:stCondLst>
                                        </p:cTn>
                                        <p:tgtEl>
                                          <p:spTgt spid="49"/>
                                        </p:tgtEl>
                                      </p:cBhvr>
                                    </p:animEffect>
                                    <p:set>
                                      <p:cBhvr>
                                        <p:cTn id="36" dur="1" fill="hold">
                                          <p:stCondLst>
                                            <p:cond delay="300"/>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animBg="1"/>
      <p:bldP spid="47" grpId="0" animBg="1"/>
      <p:bldP spid="48" grpId="0" animBg="1"/>
      <p:bldP spid="48" grpId="1" animBg="1"/>
      <p:bldP spid="49" grpId="0" animBg="1"/>
      <p:bldP spid="49" grpId="1" animBg="1"/>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hdr"/>
          <p:cNvSpPr/>
          <p:nvPr/>
        </p:nvSpPr>
        <p:spPr>
          <a:xfrm>
            <a:off x="4453128" y="73152"/>
            <a:ext cx="4233672"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4590288" y="73152"/>
            <a:ext cx="3959352"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چوونەژوورەوەی ڕاوتەر</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3/8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Login</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url"/>
          <p:cNvSpPr txBox="1"/>
          <p:nvPr/>
        </p:nvSpPr>
        <p:spPr>
          <a:xfrm>
            <a:off x="2011680" y="1106424"/>
            <a:ext cx="576072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192.168.1.1/login.html</a:t>
            </a:r>
            <a:endParaRPr lang="en-US" sz="1000" dirty="0"/>
          </a:p>
        </p:txBody>
      </p:sp>
      <p:sp>
        <p:nvSpPr>
          <p:cNvPr id="41" name="!!b_prof"/>
          <p:cNvSpPr/>
          <p:nvPr/>
        </p:nvSpPr>
        <p:spPr>
          <a:xfrm>
            <a:off x="8101584" y="1133856"/>
            <a:ext cx="219456" cy="219456"/>
          </a:xfrm>
          <a:prstGeom prst="ellipse">
            <a:avLst/>
          </a:prstGeom>
          <a:solidFill>
            <a:srgbClr val="E17E3F"/>
          </a:solidFill>
          <a:ln/>
        </p:spPr>
      </p:sp>
      <p:sp>
        <p:nvSpPr>
          <p:cNvPr id="42"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pic>
        <p:nvPicPr>
          <p:cNvPr id="43" name="d18_15" descr="preencoded.png"/>
          <p:cNvPicPr>
            <a:picLocks noChangeAspect="1"/>
          </p:cNvPicPr>
          <p:nvPr/>
        </p:nvPicPr>
        <p:blipFill>
          <a:blip r:embed="rId14"/>
          <a:stretch>
            <a:fillRect/>
          </a:stretch>
        </p:blipFill>
        <p:spPr>
          <a:xfrm>
            <a:off x="731520" y="1435608"/>
            <a:ext cx="7680960" cy="2679192"/>
          </a:xfrm>
          <a:prstGeom prst="rect">
            <a:avLst/>
          </a:prstGeom>
        </p:spPr>
      </p:pic>
      <p:sp>
        <p:nvSpPr>
          <p:cNvPr id="44" name="d18_16"/>
          <p:cNvSpPr/>
          <p:nvPr/>
        </p:nvSpPr>
        <p:spPr>
          <a:xfrm>
            <a:off x="3108960" y="1664208"/>
            <a:ext cx="2926080" cy="2240280"/>
          </a:xfrm>
          <a:prstGeom prst="roundRect">
            <a:avLst>
              <a:gd name="adj" fmla="val 816"/>
            </a:avLst>
          </a:prstGeom>
          <a:solidFill>
            <a:srgbClr val="1E2633"/>
          </a:solidFill>
          <a:ln/>
          <a:effectLst>
            <a:outerShdw blurRad="76200" dist="25400" dir="5400000" algn="bl" rotWithShape="0">
              <a:srgbClr val="000000">
                <a:alpha val="30000"/>
              </a:srgbClr>
            </a:outerShdw>
          </a:effectLst>
        </p:spPr>
      </p:sp>
      <p:sp>
        <p:nvSpPr>
          <p:cNvPr id="45" name="d18_17"/>
          <p:cNvSpPr/>
          <p:nvPr/>
        </p:nvSpPr>
        <p:spPr>
          <a:xfrm>
            <a:off x="3429000" y="2075688"/>
            <a:ext cx="2286000" cy="329184"/>
          </a:xfrm>
          <a:prstGeom prst="roundRect">
            <a:avLst>
              <a:gd name="adj" fmla="val 5556"/>
            </a:avLst>
          </a:prstGeom>
          <a:solidFill>
            <a:srgbClr val="D5DCE5"/>
          </a:solidFill>
          <a:ln/>
        </p:spPr>
      </p:sp>
      <p:pic>
        <p:nvPicPr>
          <p:cNvPr id="46" name="d18_18" descr="preencoded.png"/>
          <p:cNvPicPr>
            <a:picLocks noChangeAspect="1"/>
          </p:cNvPicPr>
          <p:nvPr/>
        </p:nvPicPr>
        <p:blipFill>
          <a:blip r:embed="rId15"/>
          <a:stretch>
            <a:fillRect/>
          </a:stretch>
        </p:blipFill>
        <p:spPr>
          <a:xfrm>
            <a:off x="3520440" y="2148840"/>
            <a:ext cx="164592" cy="182880"/>
          </a:xfrm>
          <a:prstGeom prst="rect">
            <a:avLst/>
          </a:prstGeom>
        </p:spPr>
      </p:pic>
      <p:sp>
        <p:nvSpPr>
          <p:cNvPr id="47" name="d18_19"/>
          <p:cNvSpPr/>
          <p:nvPr/>
        </p:nvSpPr>
        <p:spPr>
          <a:xfrm>
            <a:off x="3429000" y="2532888"/>
            <a:ext cx="2286000" cy="329184"/>
          </a:xfrm>
          <a:prstGeom prst="roundRect">
            <a:avLst>
              <a:gd name="adj" fmla="val 5556"/>
            </a:avLst>
          </a:prstGeom>
          <a:solidFill>
            <a:srgbClr val="D5DCE5"/>
          </a:solidFill>
          <a:ln/>
        </p:spPr>
      </p:sp>
      <p:pic>
        <p:nvPicPr>
          <p:cNvPr id="48" name="d18_20" descr="preencoded.png"/>
          <p:cNvPicPr>
            <a:picLocks noChangeAspect="1"/>
          </p:cNvPicPr>
          <p:nvPr/>
        </p:nvPicPr>
        <p:blipFill>
          <a:blip r:embed="rId16"/>
          <a:stretch>
            <a:fillRect/>
          </a:stretch>
        </p:blipFill>
        <p:spPr>
          <a:xfrm>
            <a:off x="3520440" y="2606040"/>
            <a:ext cx="164592" cy="182880"/>
          </a:xfrm>
          <a:prstGeom prst="rect">
            <a:avLst/>
          </a:prstGeom>
        </p:spPr>
      </p:pic>
      <p:pic>
        <p:nvPicPr>
          <p:cNvPr id="49" name="d18_21" descr="preencoded.png"/>
          <p:cNvPicPr>
            <a:picLocks noChangeAspect="1"/>
          </p:cNvPicPr>
          <p:nvPr/>
        </p:nvPicPr>
        <p:blipFill>
          <a:blip r:embed="rId17"/>
          <a:stretch>
            <a:fillRect/>
          </a:stretch>
        </p:blipFill>
        <p:spPr>
          <a:xfrm>
            <a:off x="5440680" y="2633472"/>
            <a:ext cx="164592" cy="128016"/>
          </a:xfrm>
          <a:prstGeom prst="rect">
            <a:avLst/>
          </a:prstGeom>
        </p:spPr>
      </p:pic>
      <p:sp>
        <p:nvSpPr>
          <p:cNvPr id="50" name="d18_22"/>
          <p:cNvSpPr txBox="1"/>
          <p:nvPr/>
        </p:nvSpPr>
        <p:spPr>
          <a:xfrm>
            <a:off x="3840480" y="2075688"/>
            <a:ext cx="1463040" cy="329184"/>
          </a:xfrm>
          <a:prstGeom prst="rect">
            <a:avLst/>
          </a:prstGeom>
          <a:noFill/>
          <a:ln/>
        </p:spPr>
        <p:txBody>
          <a:bodyPr wrap="square" lIns="0" tIns="0" rIns="0" bIns="0" rtlCol="0" anchor="ctr"/>
          <a:lstStyle/>
          <a:p>
            <a:pPr marL="0" indent="0">
              <a:buNone/>
            </a:pPr>
            <a:r>
              <a:rPr lang="en-US" sz="1050" dirty="0">
                <a:solidFill>
                  <a:srgbClr val="7A8699"/>
                </a:solidFill>
                <a:latin typeface="Zain" pitchFamily="34" charset="0"/>
                <a:ea typeface="Zain"/>
                <a:cs typeface="Zain"/>
              </a:rPr>
              <a:t>Username</a:t>
            </a:r>
            <a:endParaRPr lang="en-US" sz="1050" dirty="0"/>
          </a:p>
        </p:txBody>
      </p:sp>
      <p:sp>
        <p:nvSpPr>
          <p:cNvPr id="51" name="d18_23"/>
          <p:cNvSpPr txBox="1"/>
          <p:nvPr/>
        </p:nvSpPr>
        <p:spPr>
          <a:xfrm>
            <a:off x="3840480" y="2532888"/>
            <a:ext cx="1463040" cy="329184"/>
          </a:xfrm>
          <a:prstGeom prst="rect">
            <a:avLst/>
          </a:prstGeom>
          <a:noFill/>
          <a:ln/>
        </p:spPr>
        <p:txBody>
          <a:bodyPr wrap="square" lIns="0" tIns="0" rIns="0" bIns="0" rtlCol="0" anchor="ctr"/>
          <a:lstStyle/>
          <a:p>
            <a:pPr marL="0" indent="0">
              <a:buNone/>
            </a:pPr>
            <a:r>
              <a:rPr lang="en-US" sz="1050" dirty="0">
                <a:solidFill>
                  <a:srgbClr val="7A8699"/>
                </a:solidFill>
                <a:latin typeface="Zain" pitchFamily="34" charset="0"/>
                <a:ea typeface="Zain"/>
                <a:cs typeface="Zain"/>
              </a:rPr>
              <a:t>Password</a:t>
            </a:r>
            <a:endParaRPr lang="en-US" sz="1050" dirty="0"/>
          </a:p>
        </p:txBody>
      </p:sp>
      <p:sp>
        <p:nvSpPr>
          <p:cNvPr id="52" name="d18_24"/>
          <p:cNvSpPr/>
          <p:nvPr/>
        </p:nvSpPr>
        <p:spPr>
          <a:xfrm>
            <a:off x="3429000" y="3035808"/>
            <a:ext cx="2286000" cy="384048"/>
          </a:xfrm>
          <a:prstGeom prst="roundRect">
            <a:avLst>
              <a:gd name="adj" fmla="val 11905"/>
            </a:avLst>
          </a:prstGeom>
          <a:solidFill>
            <a:srgbClr val="2C8A5F"/>
          </a:solidFill>
          <a:ln/>
        </p:spPr>
      </p:sp>
      <p:sp>
        <p:nvSpPr>
          <p:cNvPr id="53" name="d18_25"/>
          <p:cNvSpPr txBox="1"/>
          <p:nvPr/>
        </p:nvSpPr>
        <p:spPr>
          <a:xfrm>
            <a:off x="3429000" y="3035808"/>
            <a:ext cx="2286000" cy="384048"/>
          </a:xfrm>
          <a:prstGeom prst="rect">
            <a:avLst/>
          </a:prstGeom>
          <a:noFill/>
          <a:ln/>
        </p:spPr>
        <p:txBody>
          <a:bodyPr wrap="square" lIns="0" tIns="0" rIns="0" bIns="0" rtlCol="0" anchor="ctr"/>
          <a:lstStyle/>
          <a:p>
            <a:pPr marL="0" indent="0" algn="ctr">
              <a:buNone/>
            </a:pPr>
            <a:r>
              <a:rPr lang="en-US" sz="1050" b="1" dirty="0">
                <a:solidFill>
                  <a:srgbClr val="FFFFFF"/>
                </a:solidFill>
                <a:latin typeface="Zain" pitchFamily="34" charset="0"/>
                <a:ea typeface="Zain"/>
                <a:cs typeface="Zain"/>
              </a:rPr>
              <a:t>LOGIN</a:t>
            </a:r>
            <a:endParaRPr lang="en-US" sz="1050" dirty="0"/>
          </a:p>
        </p:txBody>
      </p:sp>
      <p:sp>
        <p:nvSpPr>
          <p:cNvPr id="54" name="d18_26"/>
          <p:cNvSpPr txBox="1"/>
          <p:nvPr/>
        </p:nvSpPr>
        <p:spPr>
          <a:xfrm>
            <a:off x="3337560" y="3493008"/>
            <a:ext cx="2468880" cy="320040"/>
          </a:xfrm>
          <a:prstGeom prst="rect">
            <a:avLst/>
          </a:prstGeom>
          <a:noFill/>
          <a:ln/>
        </p:spPr>
        <p:txBody>
          <a:bodyPr wrap="square" lIns="0" tIns="0" rIns="0" bIns="0" rtlCol="0" anchor="ctr"/>
          <a:lstStyle/>
          <a:p>
            <a:pPr marL="0" indent="0" algn="ctr">
              <a:buNone/>
            </a:pPr>
            <a:r>
              <a:rPr lang="en-US" sz="750" dirty="0">
                <a:solidFill>
                  <a:srgbClr val="8A94A6"/>
                </a:solidFill>
                <a:latin typeface="Zain" pitchFamily="34" charset="0"/>
                <a:ea typeface="Zain"/>
                <a:cs typeface="Zain"/>
              </a:rPr>
              <a:t>Use the router login details from its label or administrator.</a:t>
            </a:r>
            <a:endParaRPr lang="en-US" sz="750" dirty="0"/>
          </a:p>
        </p:txBody>
      </p:sp>
      <p:sp>
        <p:nvSpPr>
          <p:cNvPr id="55" name="d18_27"/>
          <p:cNvSpPr/>
          <p:nvPr/>
        </p:nvSpPr>
        <p:spPr>
          <a:xfrm>
            <a:off x="4416552" y="2084832"/>
            <a:ext cx="310896" cy="310896"/>
          </a:xfrm>
          <a:prstGeom prst="ellipse">
            <a:avLst/>
          </a:prstGeom>
          <a:solidFill>
            <a:srgbClr val="5AE1D2">
              <a:alpha val="55000"/>
            </a:srgbClr>
          </a:solidFill>
          <a:ln w="19050">
            <a:solidFill>
              <a:srgbClr val="1F8C80"/>
            </a:solidFill>
            <a:prstDash val="solid"/>
          </a:ln>
        </p:spPr>
      </p:sp>
      <p:sp>
        <p:nvSpPr>
          <p:cNvPr id="56" name="d18_28"/>
          <p:cNvSpPr/>
          <p:nvPr/>
        </p:nvSpPr>
        <p:spPr>
          <a:xfrm>
            <a:off x="3429000" y="2075688"/>
            <a:ext cx="2286000" cy="329184"/>
          </a:xfrm>
          <a:prstGeom prst="roundRect">
            <a:avLst>
              <a:gd name="adj" fmla="val 11111"/>
            </a:avLst>
          </a:prstGeom>
          <a:solidFill>
            <a:srgbClr val="FFFFFF">
              <a:alpha val="0"/>
            </a:srgbClr>
          </a:solidFill>
          <a:ln w="22225">
            <a:solidFill>
              <a:srgbClr val="5AE1D2"/>
            </a:solidFill>
            <a:prstDash val="solid"/>
          </a:ln>
        </p:spPr>
      </p:sp>
      <p:sp>
        <p:nvSpPr>
          <p:cNvPr id="57" name="d18_29"/>
          <p:cNvSpPr txBox="1"/>
          <p:nvPr/>
        </p:nvSpPr>
        <p:spPr>
          <a:xfrm>
            <a:off x="3840480" y="2075688"/>
            <a:ext cx="1463040" cy="329184"/>
          </a:xfrm>
          <a:prstGeom prst="rect">
            <a:avLst/>
          </a:prstGeom>
          <a:noFill/>
          <a:ln/>
        </p:spPr>
        <p:txBody>
          <a:bodyPr wrap="square" lIns="0" tIns="0" rIns="0" bIns="0" rtlCol="0" anchor="ctr"/>
          <a:lstStyle/>
          <a:p>
            <a:pPr marL="0" indent="0">
              <a:buNone/>
            </a:pPr>
            <a:r>
              <a:rPr lang="en-US" sz="1150" b="1" dirty="0">
                <a:solidFill>
                  <a:srgbClr val="1F2937"/>
                </a:solidFill>
                <a:latin typeface="Zain" pitchFamily="34" charset="0"/>
                <a:ea typeface="Zain"/>
                <a:cs typeface="Zain"/>
              </a:rPr>
              <a:t>user</a:t>
            </a:r>
            <a:endParaRPr lang="en-US" sz="1150" dirty="0"/>
          </a:p>
        </p:txBody>
      </p:sp>
      <p:sp>
        <p:nvSpPr>
          <p:cNvPr id="58" name="d18_30"/>
          <p:cNvSpPr/>
          <p:nvPr/>
        </p:nvSpPr>
        <p:spPr>
          <a:xfrm>
            <a:off x="4416552" y="2542032"/>
            <a:ext cx="310896" cy="310896"/>
          </a:xfrm>
          <a:prstGeom prst="ellipse">
            <a:avLst/>
          </a:prstGeom>
          <a:solidFill>
            <a:srgbClr val="5AE1D2">
              <a:alpha val="55000"/>
            </a:srgbClr>
          </a:solidFill>
          <a:ln w="19050">
            <a:solidFill>
              <a:srgbClr val="1F8C80"/>
            </a:solidFill>
            <a:prstDash val="solid"/>
          </a:ln>
        </p:spPr>
      </p:sp>
      <p:sp>
        <p:nvSpPr>
          <p:cNvPr id="59" name="d18_31"/>
          <p:cNvSpPr/>
          <p:nvPr/>
        </p:nvSpPr>
        <p:spPr>
          <a:xfrm>
            <a:off x="3429000" y="2532888"/>
            <a:ext cx="2286000" cy="329184"/>
          </a:xfrm>
          <a:prstGeom prst="roundRect">
            <a:avLst>
              <a:gd name="adj" fmla="val 11111"/>
            </a:avLst>
          </a:prstGeom>
          <a:solidFill>
            <a:srgbClr val="FFFFFF">
              <a:alpha val="0"/>
            </a:srgbClr>
          </a:solidFill>
          <a:ln w="22225">
            <a:solidFill>
              <a:srgbClr val="5AE1D2"/>
            </a:solidFill>
            <a:prstDash val="solid"/>
          </a:ln>
        </p:spPr>
      </p:sp>
      <p:sp>
        <p:nvSpPr>
          <p:cNvPr id="60" name="d18_32"/>
          <p:cNvSpPr txBox="1"/>
          <p:nvPr/>
        </p:nvSpPr>
        <p:spPr>
          <a:xfrm>
            <a:off x="3840480" y="2532888"/>
            <a:ext cx="1463040" cy="329184"/>
          </a:xfrm>
          <a:prstGeom prst="rect">
            <a:avLst/>
          </a:prstGeom>
          <a:noFill/>
          <a:ln/>
        </p:spPr>
        <p:txBody>
          <a:bodyPr wrap="square" lIns="0" tIns="0" rIns="0" bIns="0" rtlCol="0" anchor="ctr"/>
          <a:lstStyle/>
          <a:p>
            <a:pPr marL="0" indent="0">
              <a:buNone/>
            </a:pPr>
            <a:r>
              <a:rPr lang="en-US" sz="1200" b="1" dirty="0">
                <a:solidFill>
                  <a:srgbClr val="1F2937"/>
                </a:solidFill>
                <a:latin typeface="Courier New" pitchFamily="34" charset="0"/>
                <a:ea typeface="Courier New"/>
                <a:cs typeface="Courier New"/>
              </a:rPr>
              <a:t>••••••••</a:t>
            </a:r>
            <a:endParaRPr lang="en-US" sz="1200" dirty="0"/>
          </a:p>
        </p:txBody>
      </p:sp>
      <p:sp>
        <p:nvSpPr>
          <p:cNvPr id="61" name="d18_33"/>
          <p:cNvSpPr/>
          <p:nvPr/>
        </p:nvSpPr>
        <p:spPr>
          <a:xfrm>
            <a:off x="4416552" y="3072384"/>
            <a:ext cx="310896" cy="310896"/>
          </a:xfrm>
          <a:prstGeom prst="ellipse">
            <a:avLst/>
          </a:prstGeom>
          <a:solidFill>
            <a:srgbClr val="5AE1D2">
              <a:alpha val="55000"/>
            </a:srgbClr>
          </a:solidFill>
          <a:ln w="19050">
            <a:solidFill>
              <a:srgbClr val="1F8C80"/>
            </a:solidFill>
            <a:prstDash val="solid"/>
          </a:ln>
        </p:spPr>
      </p:sp>
      <p:sp>
        <p:nvSpPr>
          <p:cNvPr id="62" name="d18_34"/>
          <p:cNvSpPr/>
          <p:nvPr/>
        </p:nvSpPr>
        <p:spPr>
          <a:xfrm>
            <a:off x="3429000" y="3035808"/>
            <a:ext cx="2286000" cy="384048"/>
          </a:xfrm>
          <a:prstGeom prst="roundRect">
            <a:avLst>
              <a:gd name="adj" fmla="val 11905"/>
            </a:avLst>
          </a:prstGeom>
          <a:solidFill>
            <a:srgbClr val="1F6B48"/>
          </a:solidFill>
          <a:ln/>
        </p:spPr>
      </p:sp>
      <p:sp>
        <p:nvSpPr>
          <p:cNvPr id="63" name="d18_35"/>
          <p:cNvSpPr txBox="1"/>
          <p:nvPr/>
        </p:nvSpPr>
        <p:spPr>
          <a:xfrm>
            <a:off x="3429000" y="3035808"/>
            <a:ext cx="2286000" cy="384048"/>
          </a:xfrm>
          <a:prstGeom prst="rect">
            <a:avLst/>
          </a:prstGeom>
          <a:noFill/>
          <a:ln/>
        </p:spPr>
        <p:txBody>
          <a:bodyPr wrap="square" lIns="0" tIns="0" rIns="0" bIns="0" rtlCol="0" anchor="ctr"/>
          <a:lstStyle/>
          <a:p>
            <a:pPr marL="0" indent="0" algn="ctr">
              <a:buNone/>
            </a:pPr>
            <a:r>
              <a:rPr lang="en-US" sz="1150" b="1" dirty="0">
                <a:solidFill>
                  <a:srgbClr val="FFFFFF"/>
                </a:solidFill>
                <a:latin typeface="Zain" pitchFamily="34" charset="0"/>
                <a:ea typeface="Zain"/>
                <a:cs typeface="Zain"/>
              </a:rPr>
              <a:t>Signing in…</a:t>
            </a:r>
            <a:endParaRPr lang="en-US" sz="1150" dirty="0"/>
          </a:p>
        </p:txBody>
      </p:sp>
      <p:sp>
        <p:nvSpPr>
          <p:cNvPr id="64" name="d18_36"/>
          <p:cNvSpPr/>
          <p:nvPr/>
        </p:nvSpPr>
        <p:spPr>
          <a:xfrm>
            <a:off x="731520" y="1435608"/>
            <a:ext cx="7680960" cy="45720"/>
          </a:xfrm>
          <a:prstGeom prst="rect">
            <a:avLst/>
          </a:prstGeom>
          <a:solidFill>
            <a:srgbClr val="5AE1D2"/>
          </a:solidFill>
          <a:ln/>
        </p:spPr>
      </p:sp>
      <p:pic>
        <p:nvPicPr>
          <p:cNvPr id="65" name="cur18" descr="preencoded.png"/>
          <p:cNvPicPr>
            <a:picLocks noChangeAspect="1"/>
          </p:cNvPicPr>
          <p:nvPr/>
        </p:nvPicPr>
        <p:blipFill>
          <a:blip r:embed="rId18"/>
          <a:stretch>
            <a:fillRect/>
          </a:stretch>
        </p:blipFill>
        <p:spPr>
          <a:xfrm>
            <a:off x="2354580" y="1237183"/>
            <a:ext cx="201168" cy="301752"/>
          </a:xfrm>
          <a:prstGeom prst="rect">
            <a:avLst/>
          </a:prstGeom>
        </p:spPr>
      </p:pic>
      <p:sp>
        <p:nvSpPr>
          <p:cNvPr id="66"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67"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18 / 25</a:t>
            </a:r>
            <a:endParaRPr lang="en-US" sz="900" dirty="0"/>
          </a:p>
        </p:txBody>
      </p:sp>
      <p:sp>
        <p:nvSpPr>
          <p:cNvPr id="68"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69" name="!!prog"/>
          <p:cNvSpPr/>
          <p:nvPr/>
        </p:nvSpPr>
        <p:spPr>
          <a:xfrm>
            <a:off x="5989320" y="4837176"/>
            <a:ext cx="1119226"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300"/>
                                  </p:stCondLst>
                                  <p:childTnLst>
                                    <p:animMotion origin="layout" path="M 0.0000 0.0000 C 0.0374 0.1008 0.1627 0.1656 0.2400 0.1920 E" pathEditMode="relative">
                                      <p:cBhvr>
                                        <p:cTn id="6" dur="900" fill="hold"/>
                                        <p:tgtEl>
                                          <p:spTgt spid="65"/>
                                        </p:tgtEl>
                                        <p:attrNameLst>
                                          <p:attrName>ppt_x</p:attrName>
                                          <p:attrName>ppt_y</p:attrName>
                                        </p:attrNameLst>
                                      </p:cBhvr>
                                    </p:animMotion>
                                  </p:childTnLst>
                                </p:cTn>
                              </p:par>
                              <p:par>
                                <p:cTn id="7" presetID="10" presetClass="entr" presetSubtype="0" fill="hold" grpId="0" nodeType="withEffect">
                                  <p:stCondLst>
                                    <p:cond delay="1250"/>
                                  </p:stCondLst>
                                  <p:childTnLst>
                                    <p:set>
                                      <p:cBhvr>
                                        <p:cTn id="8" dur="1" fill="hold">
                                          <p:stCondLst>
                                            <p:cond delay="0"/>
                                          </p:stCondLst>
                                        </p:cTn>
                                        <p:tgtEl>
                                          <p:spTgt spid="55"/>
                                        </p:tgtEl>
                                        <p:attrNameLst>
                                          <p:attrName>style.visibility</p:attrName>
                                        </p:attrNameLst>
                                      </p:cBhvr>
                                      <p:to>
                                        <p:strVal val="visible"/>
                                      </p:to>
                                    </p:set>
                                    <p:anim calcmode="lin" valueType="num">
                                      <p:cBhvr additive="base">
                                        <p:cTn id="9" dur="520" fill="hold"/>
                                        <p:tgtEl>
                                          <p:spTgt spid="55"/>
                                        </p:tgtEl>
                                        <p:attrNameLst>
                                          <p:attrName>ppt_w</p:attrName>
                                        </p:attrNameLst>
                                      </p:cBhvr>
                                      <p:tavLst>
                                        <p:tav tm="0">
                                          <p:val>
                                            <p:strVal val="#ppt_w*0.3"/>
                                          </p:val>
                                        </p:tav>
                                        <p:tav tm="100000">
                                          <p:val>
                                            <p:strVal val="#ppt_w*1.5"/>
                                          </p:val>
                                        </p:tav>
                                      </p:tavLst>
                                    </p:anim>
                                    <p:anim calcmode="lin" valueType="num">
                                      <p:cBhvr additive="base">
                                        <p:cTn id="10" dur="520" fill="hold"/>
                                        <p:tgtEl>
                                          <p:spTgt spid="55"/>
                                        </p:tgtEl>
                                        <p:attrNameLst>
                                          <p:attrName>ppt_h</p:attrName>
                                        </p:attrNameLst>
                                      </p:cBhvr>
                                      <p:tavLst>
                                        <p:tav tm="0">
                                          <p:val>
                                            <p:strVal val="#ppt_h*0.3"/>
                                          </p:val>
                                        </p:tav>
                                        <p:tav tm="100000">
                                          <p:val>
                                            <p:strVal val="#ppt_h*1.5"/>
                                          </p:val>
                                        </p:tav>
                                      </p:tavLst>
                                    </p:anim>
                                    <p:animEffect transition="out" filter="fade">
                                      <p:cBhvr>
                                        <p:cTn id="11" dur="380">
                                          <p:stCondLst>
                                            <p:cond delay="140"/>
                                          </p:stCondLst>
                                        </p:cTn>
                                        <p:tgtEl>
                                          <p:spTgt spid="55"/>
                                        </p:tgtEl>
                                      </p:cBhvr>
                                    </p:animEffect>
                                    <p:set>
                                      <p:cBhvr>
                                        <p:cTn id="12" dur="1" fill="hold">
                                          <p:stCondLst>
                                            <p:cond delay="520"/>
                                          </p:stCondLst>
                                        </p:cTn>
                                        <p:tgtEl>
                                          <p:spTgt spid="55"/>
                                        </p:tgtEl>
                                        <p:attrNameLst>
                                          <p:attrName>style.visibility</p:attrName>
                                        </p:attrNameLst>
                                      </p:cBhvr>
                                      <p:to>
                                        <p:strVal val="hidden"/>
                                      </p:to>
                                    </p:set>
                                  </p:childTnLst>
                                </p:cTn>
                              </p:par>
                              <p:par>
                                <p:cTn id="13" presetID="10" presetClass="entr" presetSubtype="0" decel="100000" fill="hold" grpId="0" nodeType="withEffect">
                                  <p:stCondLst>
                                    <p:cond delay="130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700"/>
                                        <p:tgtEl>
                                          <p:spTgt spid="56"/>
                                        </p:tgtEl>
                                      </p:cBhvr>
                                    </p:animEffect>
                                  </p:childTnLst>
                                </p:cTn>
                              </p:par>
                              <p:par>
                                <p:cTn id="16" presetID="10" presetClass="exit" presetSubtype="0" fill="hold" grpId="0" nodeType="withEffect">
                                  <p:stCondLst>
                                    <p:cond delay="1350"/>
                                  </p:stCondLst>
                                  <p:childTnLst>
                                    <p:animEffect transition="out" filter="fade">
                                      <p:cBhvr>
                                        <p:cTn id="17" dur="300">
                                          <p:stCondLst>
                                            <p:cond delay="0"/>
                                          </p:stCondLst>
                                        </p:cTn>
                                        <p:tgtEl>
                                          <p:spTgt spid="50"/>
                                        </p:tgtEl>
                                      </p:cBhvr>
                                    </p:animEffect>
                                    <p:set>
                                      <p:cBhvr>
                                        <p:cTn id="18" dur="1" fill="hold">
                                          <p:stCondLst>
                                            <p:cond delay="300"/>
                                          </p:stCondLst>
                                        </p:cTn>
                                        <p:tgtEl>
                                          <p:spTgt spid="50"/>
                                        </p:tgtEl>
                                        <p:attrNameLst>
                                          <p:attrName>style.visibility</p:attrName>
                                        </p:attrNameLst>
                                      </p:cBhvr>
                                      <p:to>
                                        <p:strVal val="hidden"/>
                                      </p:to>
                                    </p:set>
                                  </p:childTnLst>
                                </p:cTn>
                              </p:par>
                              <p:par>
                                <p:cTn id="19" presetID="1" presetClass="entr" presetSubtype="0" fill="hold" grpId="0" nodeType="withEffect">
                                  <p:stCondLst>
                                    <p:cond delay="1400"/>
                                  </p:stCondLst>
                                  <p:iterate type="lt">
                                    <p:tmAbs val="120"/>
                                  </p:iterate>
                                  <p:childTnLst>
                                    <p:set>
                                      <p:cBhvr>
                                        <p:cTn id="20" dur="1" fill="hold">
                                          <p:stCondLst>
                                            <p:cond delay="0"/>
                                          </p:stCondLst>
                                        </p:cTn>
                                        <p:tgtEl>
                                          <p:spTgt spid="57"/>
                                        </p:tgtEl>
                                        <p:attrNameLst>
                                          <p:attrName>style.visibility</p:attrName>
                                        </p:attrNameLst>
                                      </p:cBhvr>
                                      <p:to>
                                        <p:strVal val="visible"/>
                                      </p:to>
                                    </p:set>
                                  </p:childTnLst>
                                </p:cTn>
                              </p:par>
                              <p:par>
                                <p:cTn id="21" presetID="0" presetClass="path" presetSubtype="0" accel="35000" decel="65000" fill="hold" nodeType="withEffect">
                                  <p:stCondLst>
                                    <p:cond delay="2080"/>
                                  </p:stCondLst>
                                  <p:childTnLst>
                                    <p:animMotion origin="layout" path="M 0.2400 0.1920 C 0.2240 0.2187 0.2320 0.2587 0.2400 0.2809 E" pathEditMode="relative">
                                      <p:cBhvr>
                                        <p:cTn id="22" dur="500" fill="hold"/>
                                        <p:tgtEl>
                                          <p:spTgt spid="65"/>
                                        </p:tgtEl>
                                        <p:attrNameLst>
                                          <p:attrName>ppt_x</p:attrName>
                                          <p:attrName>ppt_y</p:attrName>
                                        </p:attrNameLst>
                                      </p:cBhvr>
                                    </p:animMotion>
                                  </p:childTnLst>
                                </p:cTn>
                              </p:par>
                              <p:par>
                                <p:cTn id="23" presetID="10" presetClass="entr" presetSubtype="0" fill="hold" grpId="0" nodeType="withEffect">
                                  <p:stCondLst>
                                    <p:cond delay="258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20" fill="hold"/>
                                        <p:tgtEl>
                                          <p:spTgt spid="58"/>
                                        </p:tgtEl>
                                        <p:attrNameLst>
                                          <p:attrName>ppt_w</p:attrName>
                                        </p:attrNameLst>
                                      </p:cBhvr>
                                      <p:tavLst>
                                        <p:tav tm="0">
                                          <p:val>
                                            <p:strVal val="#ppt_w*0.3"/>
                                          </p:val>
                                        </p:tav>
                                        <p:tav tm="100000">
                                          <p:val>
                                            <p:strVal val="#ppt_w*1.5"/>
                                          </p:val>
                                        </p:tav>
                                      </p:tavLst>
                                    </p:anim>
                                    <p:anim calcmode="lin" valueType="num">
                                      <p:cBhvr additive="base">
                                        <p:cTn id="26" dur="520" fill="hold"/>
                                        <p:tgtEl>
                                          <p:spTgt spid="58"/>
                                        </p:tgtEl>
                                        <p:attrNameLst>
                                          <p:attrName>ppt_h</p:attrName>
                                        </p:attrNameLst>
                                      </p:cBhvr>
                                      <p:tavLst>
                                        <p:tav tm="0">
                                          <p:val>
                                            <p:strVal val="#ppt_h*0.3"/>
                                          </p:val>
                                        </p:tav>
                                        <p:tav tm="100000">
                                          <p:val>
                                            <p:strVal val="#ppt_h*1.5"/>
                                          </p:val>
                                        </p:tav>
                                      </p:tavLst>
                                    </p:anim>
                                    <p:animEffect transition="out" filter="fade">
                                      <p:cBhvr>
                                        <p:cTn id="27" dur="380">
                                          <p:stCondLst>
                                            <p:cond delay="140"/>
                                          </p:stCondLst>
                                        </p:cTn>
                                        <p:tgtEl>
                                          <p:spTgt spid="58"/>
                                        </p:tgtEl>
                                      </p:cBhvr>
                                    </p:animEffect>
                                    <p:set>
                                      <p:cBhvr>
                                        <p:cTn id="28" dur="1" fill="hold">
                                          <p:stCondLst>
                                            <p:cond delay="520"/>
                                          </p:stCondLst>
                                        </p:cTn>
                                        <p:tgtEl>
                                          <p:spTgt spid="58"/>
                                        </p:tgtEl>
                                        <p:attrNameLst>
                                          <p:attrName>style.visibility</p:attrName>
                                        </p:attrNameLst>
                                      </p:cBhvr>
                                      <p:to>
                                        <p:strVal val="hidden"/>
                                      </p:to>
                                    </p:set>
                                  </p:childTnLst>
                                </p:cTn>
                              </p:par>
                              <p:par>
                                <p:cTn id="29" presetID="10" presetClass="exit" presetSubtype="0" fill="hold" grpId="1" nodeType="withEffect">
                                  <p:stCondLst>
                                    <p:cond delay="2580"/>
                                  </p:stCondLst>
                                  <p:childTnLst>
                                    <p:animEffect transition="out" filter="fade">
                                      <p:cBhvr>
                                        <p:cTn id="30" dur="300">
                                          <p:stCondLst>
                                            <p:cond delay="0"/>
                                          </p:stCondLst>
                                        </p:cTn>
                                        <p:tgtEl>
                                          <p:spTgt spid="56"/>
                                        </p:tgtEl>
                                      </p:cBhvr>
                                    </p:animEffect>
                                    <p:set>
                                      <p:cBhvr>
                                        <p:cTn id="31" dur="1" fill="hold">
                                          <p:stCondLst>
                                            <p:cond delay="300"/>
                                          </p:stCondLst>
                                        </p:cTn>
                                        <p:tgtEl>
                                          <p:spTgt spid="56"/>
                                        </p:tgtEl>
                                        <p:attrNameLst>
                                          <p:attrName>style.visibility</p:attrName>
                                        </p:attrNameLst>
                                      </p:cBhvr>
                                      <p:to>
                                        <p:strVal val="hidden"/>
                                      </p:to>
                                    </p:set>
                                  </p:childTnLst>
                                </p:cTn>
                              </p:par>
                              <p:par>
                                <p:cTn id="32" presetID="10" presetClass="entr" presetSubtype="0" decel="100000" fill="hold" grpId="0" nodeType="withEffect">
                                  <p:stCondLst>
                                    <p:cond delay="263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700"/>
                                        <p:tgtEl>
                                          <p:spTgt spid="59"/>
                                        </p:tgtEl>
                                      </p:cBhvr>
                                    </p:animEffect>
                                  </p:childTnLst>
                                </p:cTn>
                              </p:par>
                              <p:par>
                                <p:cTn id="35" presetID="10" presetClass="exit" presetSubtype="0" fill="hold" grpId="0" nodeType="withEffect">
                                  <p:stCondLst>
                                    <p:cond delay="2680"/>
                                  </p:stCondLst>
                                  <p:childTnLst>
                                    <p:animEffect transition="out" filter="fade">
                                      <p:cBhvr>
                                        <p:cTn id="36" dur="300">
                                          <p:stCondLst>
                                            <p:cond delay="0"/>
                                          </p:stCondLst>
                                        </p:cTn>
                                        <p:tgtEl>
                                          <p:spTgt spid="51"/>
                                        </p:tgtEl>
                                      </p:cBhvr>
                                    </p:animEffect>
                                    <p:set>
                                      <p:cBhvr>
                                        <p:cTn id="37" dur="1" fill="hold">
                                          <p:stCondLst>
                                            <p:cond delay="300"/>
                                          </p:stCondLst>
                                        </p:cTn>
                                        <p:tgtEl>
                                          <p:spTgt spid="51"/>
                                        </p:tgtEl>
                                        <p:attrNameLst>
                                          <p:attrName>style.visibility</p:attrName>
                                        </p:attrNameLst>
                                      </p:cBhvr>
                                      <p:to>
                                        <p:strVal val="hidden"/>
                                      </p:to>
                                    </p:set>
                                  </p:childTnLst>
                                </p:cTn>
                              </p:par>
                              <p:par>
                                <p:cTn id="38" presetID="1" presetClass="entr" presetSubtype="0" fill="hold" grpId="0" nodeType="withEffect">
                                  <p:stCondLst>
                                    <p:cond delay="2730"/>
                                  </p:stCondLst>
                                  <p:iterate type="lt">
                                    <p:tmAbs val="95"/>
                                  </p:iterate>
                                  <p:childTnLst>
                                    <p:set>
                                      <p:cBhvr>
                                        <p:cTn id="39" dur="1" fill="hold">
                                          <p:stCondLst>
                                            <p:cond delay="0"/>
                                          </p:stCondLst>
                                        </p:cTn>
                                        <p:tgtEl>
                                          <p:spTgt spid="60"/>
                                        </p:tgtEl>
                                        <p:attrNameLst>
                                          <p:attrName>style.visibility</p:attrName>
                                        </p:attrNameLst>
                                      </p:cBhvr>
                                      <p:to>
                                        <p:strVal val="visible"/>
                                      </p:to>
                                    </p:set>
                                  </p:childTnLst>
                                </p:cTn>
                              </p:par>
                              <p:par>
                                <p:cTn id="40" presetID="0" presetClass="path" presetSubtype="0" accel="35000" decel="65000" fill="hold" nodeType="withEffect">
                                  <p:stCondLst>
                                    <p:cond delay="3740"/>
                                  </p:stCondLst>
                                  <p:childTnLst>
                                    <p:animMotion origin="layout" path="M 0.2400 0.2809 C 0.2214 0.3118 0.2307 0.3582 0.2400 0.3840 E" pathEditMode="relative">
                                      <p:cBhvr>
                                        <p:cTn id="41" dur="500" fill="hold"/>
                                        <p:tgtEl>
                                          <p:spTgt spid="65"/>
                                        </p:tgtEl>
                                        <p:attrNameLst>
                                          <p:attrName>ppt_x</p:attrName>
                                          <p:attrName>ppt_y</p:attrName>
                                        </p:attrNameLst>
                                      </p:cBhvr>
                                    </p:animMotion>
                                  </p:childTnLst>
                                </p:cTn>
                              </p:par>
                              <p:par>
                                <p:cTn id="42" presetID="10" presetClass="entr" presetSubtype="0" fill="hold" grpId="0" nodeType="withEffect">
                                  <p:stCondLst>
                                    <p:cond delay="424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20" fill="hold"/>
                                        <p:tgtEl>
                                          <p:spTgt spid="61"/>
                                        </p:tgtEl>
                                        <p:attrNameLst>
                                          <p:attrName>ppt_w</p:attrName>
                                        </p:attrNameLst>
                                      </p:cBhvr>
                                      <p:tavLst>
                                        <p:tav tm="0">
                                          <p:val>
                                            <p:strVal val="#ppt_w*0.3"/>
                                          </p:val>
                                        </p:tav>
                                        <p:tav tm="100000">
                                          <p:val>
                                            <p:strVal val="#ppt_w*1.5"/>
                                          </p:val>
                                        </p:tav>
                                      </p:tavLst>
                                    </p:anim>
                                    <p:anim calcmode="lin" valueType="num">
                                      <p:cBhvr additive="base">
                                        <p:cTn id="45" dur="520" fill="hold"/>
                                        <p:tgtEl>
                                          <p:spTgt spid="61"/>
                                        </p:tgtEl>
                                        <p:attrNameLst>
                                          <p:attrName>ppt_h</p:attrName>
                                        </p:attrNameLst>
                                      </p:cBhvr>
                                      <p:tavLst>
                                        <p:tav tm="0">
                                          <p:val>
                                            <p:strVal val="#ppt_h*0.3"/>
                                          </p:val>
                                        </p:tav>
                                        <p:tav tm="100000">
                                          <p:val>
                                            <p:strVal val="#ppt_h*1.5"/>
                                          </p:val>
                                        </p:tav>
                                      </p:tavLst>
                                    </p:anim>
                                    <p:animEffect transition="out" filter="fade">
                                      <p:cBhvr>
                                        <p:cTn id="46" dur="380">
                                          <p:stCondLst>
                                            <p:cond delay="140"/>
                                          </p:stCondLst>
                                        </p:cTn>
                                        <p:tgtEl>
                                          <p:spTgt spid="61"/>
                                        </p:tgtEl>
                                      </p:cBhvr>
                                    </p:animEffect>
                                    <p:set>
                                      <p:cBhvr>
                                        <p:cTn id="47" dur="1" fill="hold">
                                          <p:stCondLst>
                                            <p:cond delay="520"/>
                                          </p:stCondLst>
                                        </p:cTn>
                                        <p:tgtEl>
                                          <p:spTgt spid="61"/>
                                        </p:tgtEl>
                                        <p:attrNameLst>
                                          <p:attrName>style.visibility</p:attrName>
                                        </p:attrNameLst>
                                      </p:cBhvr>
                                      <p:to>
                                        <p:strVal val="hidden"/>
                                      </p:to>
                                    </p:set>
                                  </p:childTnLst>
                                </p:cTn>
                              </p:par>
                              <p:par>
                                <p:cTn id="48" presetID="10" presetClass="entr" presetSubtype="0" decel="100000" fill="hold" grpId="0" nodeType="withEffect">
                                  <p:stCondLst>
                                    <p:cond delay="427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700"/>
                                        <p:tgtEl>
                                          <p:spTgt spid="62"/>
                                        </p:tgtEl>
                                      </p:cBhvr>
                                    </p:animEffect>
                                  </p:childTnLst>
                                </p:cTn>
                              </p:par>
                              <p:par>
                                <p:cTn id="51" presetID="10" presetClass="entr" presetSubtype="0" decel="100000" fill="hold" grpId="0" nodeType="withEffect">
                                  <p:stCondLst>
                                    <p:cond delay="4290"/>
                                  </p:stCondLst>
                                  <p:childTnLst>
                                    <p:set>
                                      <p:cBhvr>
                                        <p:cTn id="52" dur="1" fill="hold">
                                          <p:stCondLst>
                                            <p:cond delay="0"/>
                                          </p:stCondLst>
                                        </p:cTn>
                                        <p:tgtEl>
                                          <p:spTgt spid="63"/>
                                        </p:tgtEl>
                                        <p:attrNameLst>
                                          <p:attrName>style.visibility</p:attrName>
                                        </p:attrNameLst>
                                      </p:cBhvr>
                                      <p:to>
                                        <p:strVal val="visible"/>
                                      </p:to>
                                    </p:set>
                                    <p:animEffect transition="in" filter="fade">
                                      <p:cBhvr>
                                        <p:cTn id="53" dur="700"/>
                                        <p:tgtEl>
                                          <p:spTgt spid="63"/>
                                        </p:tgtEl>
                                      </p:cBhvr>
                                    </p:animEffect>
                                  </p:childTnLst>
                                </p:cTn>
                              </p:par>
                              <p:par>
                                <p:cTn id="54" presetID="22" presetClass="entr" presetSubtype="0" decel="100000" fill="hold" grpId="0" nodeType="withEffect">
                                  <p:stCondLst>
                                    <p:cond delay="4590"/>
                                  </p:stCondLst>
                                  <p:childTnLst>
                                    <p:set>
                                      <p:cBhvr>
                                        <p:cTn id="55" dur="1" fill="hold">
                                          <p:stCondLst>
                                            <p:cond delay="0"/>
                                          </p:stCondLst>
                                        </p:cTn>
                                        <p:tgtEl>
                                          <p:spTgt spid="64"/>
                                        </p:tgtEl>
                                        <p:attrNameLst>
                                          <p:attrName>style.visibility</p:attrName>
                                        </p:attrNameLst>
                                      </p:cBhvr>
                                      <p:to>
                                        <p:strVal val="visible"/>
                                      </p:to>
                                    </p:set>
                                    <p:animEffect transition="in" filter="wipe(left)">
                                      <p:cBhvr>
                                        <p:cTn id="56" dur="8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5" grpId="0" animBg="1"/>
      <p:bldP spid="56" grpId="0" animBg="1"/>
      <p:bldP spid="56" grpId="1"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hdr"/>
          <p:cNvSpPr/>
          <p:nvPr/>
        </p:nvSpPr>
        <p:spPr>
          <a:xfrm>
            <a:off x="5285232" y="73152"/>
            <a:ext cx="3401568"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5422392" y="73152"/>
            <a:ext cx="3127248"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بینینی ئامێرە پەیوەستەکان</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4/8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Home</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url"/>
          <p:cNvSpPr txBox="1"/>
          <p:nvPr/>
        </p:nvSpPr>
        <p:spPr>
          <a:xfrm>
            <a:off x="2011680" y="1106424"/>
            <a:ext cx="576072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192.168.1.1/index.html</a:t>
            </a:r>
            <a:endParaRPr lang="en-US" sz="1000" dirty="0"/>
          </a:p>
        </p:txBody>
      </p:sp>
      <p:sp>
        <p:nvSpPr>
          <p:cNvPr id="41" name="!!b_prof"/>
          <p:cNvSpPr/>
          <p:nvPr/>
        </p:nvSpPr>
        <p:spPr>
          <a:xfrm>
            <a:off x="8101584" y="1133856"/>
            <a:ext cx="219456" cy="219456"/>
          </a:xfrm>
          <a:prstGeom prst="ellipse">
            <a:avLst/>
          </a:prstGeom>
          <a:solidFill>
            <a:srgbClr val="E17E3F"/>
          </a:solidFill>
          <a:ln/>
        </p:spPr>
      </p:sp>
      <p:sp>
        <p:nvSpPr>
          <p:cNvPr id="42"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sp>
        <p:nvSpPr>
          <p:cNvPr id="43" name="!!adm_top"/>
          <p:cNvSpPr/>
          <p:nvPr/>
        </p:nvSpPr>
        <p:spPr>
          <a:xfrm>
            <a:off x="731520" y="1435608"/>
            <a:ext cx="7680960" cy="347472"/>
          </a:xfrm>
          <a:prstGeom prst="rect">
            <a:avLst/>
          </a:prstGeom>
          <a:solidFill>
            <a:srgbClr val="1F2937"/>
          </a:solidFill>
          <a:ln/>
        </p:spPr>
      </p:sp>
      <p:sp>
        <p:nvSpPr>
          <p:cNvPr id="44" name="!!adm_brand"/>
          <p:cNvSpPr txBox="1"/>
          <p:nvPr/>
        </p:nvSpPr>
        <p:spPr>
          <a:xfrm>
            <a:off x="868680" y="1435608"/>
            <a:ext cx="3200400" cy="347472"/>
          </a:xfrm>
          <a:prstGeom prst="rect">
            <a:avLst/>
          </a:prstGeom>
          <a:noFill/>
          <a:ln/>
        </p:spPr>
        <p:txBody>
          <a:bodyPr wrap="square" lIns="0" tIns="0" rIns="0" bIns="0" rtlCol="0" anchor="ctr"/>
          <a:lstStyle/>
          <a:p>
            <a:pPr marL="0" indent="0">
              <a:buNone/>
            </a:pPr>
            <a:r>
              <a:rPr lang="en-US" sz="1100" b="1" dirty="0">
                <a:solidFill>
                  <a:srgbClr val="FFFFFF"/>
                </a:solidFill>
                <a:latin typeface="Zain" pitchFamily="34" charset="0"/>
                <a:ea typeface="Zain"/>
                <a:cs typeface="Zain"/>
              </a:rPr>
              <a:t>FTTH Gateway  ·  HG8145V5</a:t>
            </a:r>
            <a:endParaRPr lang="en-US" sz="1100" dirty="0"/>
          </a:p>
        </p:txBody>
      </p:sp>
      <p:sp>
        <p:nvSpPr>
          <p:cNvPr id="45" name="!!adm_user"/>
          <p:cNvSpPr txBox="1"/>
          <p:nvPr/>
        </p:nvSpPr>
        <p:spPr>
          <a:xfrm>
            <a:off x="6766560" y="1435608"/>
            <a:ext cx="1508760" cy="347472"/>
          </a:xfrm>
          <a:prstGeom prst="rect">
            <a:avLst/>
          </a:prstGeom>
          <a:noFill/>
          <a:ln/>
        </p:spPr>
        <p:txBody>
          <a:bodyPr wrap="square" lIns="0" tIns="0" rIns="0" bIns="0" rtlCol="0" anchor="ctr"/>
          <a:lstStyle/>
          <a:p>
            <a:pPr marL="0" indent="0" algn="r">
              <a:buNone/>
            </a:pPr>
            <a:r>
              <a:rPr lang="en-US" sz="900" dirty="0">
                <a:solidFill>
                  <a:srgbClr val="D1D5DB"/>
                </a:solidFill>
                <a:latin typeface="Zain" pitchFamily="34" charset="0"/>
                <a:ea typeface="Zain"/>
                <a:cs typeface="Zain"/>
              </a:rPr>
              <a:t>user   |   Logout</a:t>
            </a:r>
            <a:endParaRPr lang="en-US" sz="900" dirty="0"/>
          </a:p>
        </p:txBody>
      </p:sp>
      <p:sp>
        <p:nvSpPr>
          <p:cNvPr id="46" name="!!adm_side"/>
          <p:cNvSpPr/>
          <p:nvPr/>
        </p:nvSpPr>
        <p:spPr>
          <a:xfrm>
            <a:off x="731520" y="1783080"/>
            <a:ext cx="1600200" cy="2331720"/>
          </a:xfrm>
          <a:prstGeom prst="rect">
            <a:avLst/>
          </a:prstGeom>
          <a:solidFill>
            <a:srgbClr val="F3F4F6"/>
          </a:solidFill>
          <a:ln/>
        </p:spPr>
      </p:sp>
      <p:sp>
        <p:nvSpPr>
          <p:cNvPr id="47" name="!!adm_sel"/>
          <p:cNvSpPr/>
          <p:nvPr/>
        </p:nvSpPr>
        <p:spPr>
          <a:xfrm>
            <a:off x="786384" y="1865376"/>
            <a:ext cx="1490472" cy="292608"/>
          </a:xfrm>
          <a:prstGeom prst="roundRect">
            <a:avLst>
              <a:gd name="adj" fmla="val 18750"/>
            </a:avLst>
          </a:prstGeom>
          <a:solidFill>
            <a:srgbClr val="C8F4EF"/>
          </a:solidFill>
          <a:ln w="9525">
            <a:solidFill>
              <a:srgbClr val="5AE1D2"/>
            </a:solidFill>
            <a:prstDash val="solid"/>
          </a:ln>
        </p:spPr>
      </p:sp>
      <p:pic>
        <p:nvPicPr>
          <p:cNvPr id="48" name="!!adm_i0" descr="preencoded.png"/>
          <p:cNvPicPr>
            <a:picLocks noChangeAspect="1"/>
          </p:cNvPicPr>
          <p:nvPr/>
        </p:nvPicPr>
        <p:blipFill>
          <a:blip r:embed="rId14"/>
          <a:stretch>
            <a:fillRect/>
          </a:stretch>
        </p:blipFill>
        <p:spPr>
          <a:xfrm>
            <a:off x="896112" y="1938528"/>
            <a:ext cx="146304" cy="146304"/>
          </a:xfrm>
          <a:prstGeom prst="rect">
            <a:avLst/>
          </a:prstGeom>
        </p:spPr>
      </p:pic>
      <p:sp>
        <p:nvSpPr>
          <p:cNvPr id="49" name="!!adm_t0"/>
          <p:cNvSpPr txBox="1"/>
          <p:nvPr/>
        </p:nvSpPr>
        <p:spPr>
          <a:xfrm>
            <a:off x="1115568" y="186537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Status</a:t>
            </a:r>
            <a:endParaRPr lang="en-US" sz="1050" dirty="0"/>
          </a:p>
        </p:txBody>
      </p:sp>
      <p:pic>
        <p:nvPicPr>
          <p:cNvPr id="50" name="!!adm_i1" descr="preencoded.png"/>
          <p:cNvPicPr>
            <a:picLocks noChangeAspect="1"/>
          </p:cNvPicPr>
          <p:nvPr/>
        </p:nvPicPr>
        <p:blipFill>
          <a:blip r:embed="rId15"/>
          <a:stretch>
            <a:fillRect/>
          </a:stretch>
        </p:blipFill>
        <p:spPr>
          <a:xfrm>
            <a:off x="896112" y="2267712"/>
            <a:ext cx="146304" cy="146304"/>
          </a:xfrm>
          <a:prstGeom prst="rect">
            <a:avLst/>
          </a:prstGeom>
        </p:spPr>
      </p:pic>
      <p:sp>
        <p:nvSpPr>
          <p:cNvPr id="51" name="!!adm_t1"/>
          <p:cNvSpPr txBox="1"/>
          <p:nvPr/>
        </p:nvSpPr>
        <p:spPr>
          <a:xfrm>
            <a:off x="1115568" y="2194560"/>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Network</a:t>
            </a:r>
            <a:endParaRPr lang="en-US" sz="1050" dirty="0"/>
          </a:p>
        </p:txBody>
      </p:sp>
      <p:pic>
        <p:nvPicPr>
          <p:cNvPr id="52" name="!!adm_i2" descr="preencoded.png"/>
          <p:cNvPicPr>
            <a:picLocks noChangeAspect="1"/>
          </p:cNvPicPr>
          <p:nvPr/>
        </p:nvPicPr>
        <p:blipFill>
          <a:blip r:embed="rId16"/>
          <a:stretch>
            <a:fillRect/>
          </a:stretch>
        </p:blipFill>
        <p:spPr>
          <a:xfrm>
            <a:off x="896112" y="2596896"/>
            <a:ext cx="146304" cy="146304"/>
          </a:xfrm>
          <a:prstGeom prst="rect">
            <a:avLst/>
          </a:prstGeom>
        </p:spPr>
      </p:pic>
      <p:sp>
        <p:nvSpPr>
          <p:cNvPr id="53" name="!!adm_t2"/>
          <p:cNvSpPr txBox="1"/>
          <p:nvPr/>
        </p:nvSpPr>
        <p:spPr>
          <a:xfrm>
            <a:off x="1115568" y="2523744"/>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WLAN</a:t>
            </a:r>
            <a:endParaRPr lang="en-US" sz="1050" dirty="0"/>
          </a:p>
        </p:txBody>
      </p:sp>
      <p:pic>
        <p:nvPicPr>
          <p:cNvPr id="54" name="!!adm_i3" descr="preencoded.png"/>
          <p:cNvPicPr>
            <a:picLocks noChangeAspect="1"/>
          </p:cNvPicPr>
          <p:nvPr/>
        </p:nvPicPr>
        <p:blipFill>
          <a:blip r:embed="rId17"/>
          <a:stretch>
            <a:fillRect/>
          </a:stretch>
        </p:blipFill>
        <p:spPr>
          <a:xfrm>
            <a:off x="896112" y="2926080"/>
            <a:ext cx="146304" cy="146304"/>
          </a:xfrm>
          <a:prstGeom prst="rect">
            <a:avLst/>
          </a:prstGeom>
        </p:spPr>
      </p:pic>
      <p:sp>
        <p:nvSpPr>
          <p:cNvPr id="55" name="!!adm_t3"/>
          <p:cNvSpPr txBox="1"/>
          <p:nvPr/>
        </p:nvSpPr>
        <p:spPr>
          <a:xfrm>
            <a:off x="1115568" y="2852928"/>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Security</a:t>
            </a:r>
            <a:endParaRPr lang="en-US" sz="1050" dirty="0"/>
          </a:p>
        </p:txBody>
      </p:sp>
      <p:pic>
        <p:nvPicPr>
          <p:cNvPr id="56" name="!!adm_i4" descr="preencoded.png"/>
          <p:cNvPicPr>
            <a:picLocks noChangeAspect="1"/>
          </p:cNvPicPr>
          <p:nvPr/>
        </p:nvPicPr>
        <p:blipFill>
          <a:blip r:embed="rId18"/>
          <a:stretch>
            <a:fillRect/>
          </a:stretch>
        </p:blipFill>
        <p:spPr>
          <a:xfrm>
            <a:off x="896112" y="3255264"/>
            <a:ext cx="146304" cy="146304"/>
          </a:xfrm>
          <a:prstGeom prst="rect">
            <a:avLst/>
          </a:prstGeom>
        </p:spPr>
      </p:pic>
      <p:sp>
        <p:nvSpPr>
          <p:cNvPr id="57" name="!!adm_t4"/>
          <p:cNvSpPr txBox="1"/>
          <p:nvPr/>
        </p:nvSpPr>
        <p:spPr>
          <a:xfrm>
            <a:off x="1115568" y="3182112"/>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Application</a:t>
            </a:r>
            <a:endParaRPr lang="en-US" sz="1050" dirty="0"/>
          </a:p>
        </p:txBody>
      </p:sp>
      <p:pic>
        <p:nvPicPr>
          <p:cNvPr id="58" name="!!adm_i5" descr="preencoded.png"/>
          <p:cNvPicPr>
            <a:picLocks noChangeAspect="1"/>
          </p:cNvPicPr>
          <p:nvPr/>
        </p:nvPicPr>
        <p:blipFill>
          <a:blip r:embed="rId19"/>
          <a:stretch>
            <a:fillRect/>
          </a:stretch>
        </p:blipFill>
        <p:spPr>
          <a:xfrm>
            <a:off x="896112" y="3584448"/>
            <a:ext cx="146304" cy="146304"/>
          </a:xfrm>
          <a:prstGeom prst="rect">
            <a:avLst/>
          </a:prstGeom>
        </p:spPr>
      </p:pic>
      <p:sp>
        <p:nvSpPr>
          <p:cNvPr id="59" name="!!adm_t5"/>
          <p:cNvSpPr txBox="1"/>
          <p:nvPr/>
        </p:nvSpPr>
        <p:spPr>
          <a:xfrm>
            <a:off x="1115568" y="351129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System</a:t>
            </a:r>
            <a:endParaRPr lang="en-US" sz="1050" dirty="0"/>
          </a:p>
        </p:txBody>
      </p:sp>
      <p:sp>
        <p:nvSpPr>
          <p:cNvPr id="60" name="d19_37"/>
          <p:cNvSpPr txBox="1"/>
          <p:nvPr/>
        </p:nvSpPr>
        <p:spPr>
          <a:xfrm>
            <a:off x="2514600" y="1901952"/>
            <a:ext cx="2926080" cy="292608"/>
          </a:xfrm>
          <a:prstGeom prst="rect">
            <a:avLst/>
          </a:prstGeom>
          <a:noFill/>
          <a:ln/>
        </p:spPr>
        <p:txBody>
          <a:bodyPr wrap="square" lIns="0" tIns="0" rIns="0" bIns="0" rtlCol="0" anchor="ctr"/>
          <a:lstStyle/>
          <a:p>
            <a:pPr marL="0" indent="0">
              <a:buNone/>
            </a:pPr>
            <a:r>
              <a:rPr lang="en-US" sz="1300" b="1" dirty="0">
                <a:solidFill>
                  <a:srgbClr val="1F2937"/>
                </a:solidFill>
                <a:latin typeface="Zain" pitchFamily="34" charset="0"/>
                <a:ea typeface="Zain"/>
                <a:cs typeface="Zain"/>
              </a:rPr>
              <a:t>Device Overview</a:t>
            </a:r>
            <a:endParaRPr lang="en-US" sz="1300" dirty="0"/>
          </a:p>
        </p:txBody>
      </p:sp>
      <p:sp>
        <p:nvSpPr>
          <p:cNvPr id="61" name="d19_38"/>
          <p:cNvSpPr/>
          <p:nvPr/>
        </p:nvSpPr>
        <p:spPr>
          <a:xfrm>
            <a:off x="2514600" y="2313432"/>
            <a:ext cx="1783080" cy="868680"/>
          </a:xfrm>
          <a:prstGeom prst="roundRect">
            <a:avLst>
              <a:gd name="adj" fmla="val 6316"/>
            </a:avLst>
          </a:prstGeom>
          <a:solidFill>
            <a:srgbClr val="FFFFFF"/>
          </a:solidFill>
          <a:ln w="9525">
            <a:solidFill>
              <a:srgbClr val="D1D5DB"/>
            </a:solidFill>
            <a:prstDash val="solid"/>
          </a:ln>
          <a:effectLst>
            <a:outerShdw blurRad="76200" dist="25400" dir="5400000" algn="bl" rotWithShape="0">
              <a:srgbClr val="000000">
                <a:alpha val="30000"/>
              </a:srgbClr>
            </a:outerShdw>
          </a:effectLst>
        </p:spPr>
      </p:sp>
      <p:sp>
        <p:nvSpPr>
          <p:cNvPr id="62" name="d19_39"/>
          <p:cNvSpPr txBox="1"/>
          <p:nvPr/>
        </p:nvSpPr>
        <p:spPr>
          <a:xfrm>
            <a:off x="2651760" y="2404872"/>
            <a:ext cx="1463040" cy="256032"/>
          </a:xfrm>
          <a:prstGeom prst="rect">
            <a:avLst/>
          </a:prstGeom>
          <a:noFill/>
          <a:ln/>
        </p:spPr>
        <p:txBody>
          <a:bodyPr wrap="square" lIns="0" tIns="0" rIns="0" bIns="0" rtlCol="0" anchor="ctr"/>
          <a:lstStyle/>
          <a:p>
            <a:pPr marL="0" indent="0">
              <a:buNone/>
            </a:pPr>
            <a:r>
              <a:rPr lang="en-US" sz="950" dirty="0">
                <a:solidFill>
                  <a:srgbClr val="6B7280"/>
                </a:solidFill>
                <a:latin typeface="Zain" pitchFamily="34" charset="0"/>
                <a:ea typeface="Zain"/>
                <a:cs typeface="Zain"/>
              </a:rPr>
              <a:t>Internet</a:t>
            </a:r>
            <a:endParaRPr lang="en-US" sz="950" dirty="0"/>
          </a:p>
        </p:txBody>
      </p:sp>
      <p:sp>
        <p:nvSpPr>
          <p:cNvPr id="63" name="d19_40"/>
          <p:cNvSpPr txBox="1"/>
          <p:nvPr/>
        </p:nvSpPr>
        <p:spPr>
          <a:xfrm>
            <a:off x="2651760" y="2679192"/>
            <a:ext cx="1463040" cy="384048"/>
          </a:xfrm>
          <a:prstGeom prst="rect">
            <a:avLst/>
          </a:prstGeom>
          <a:noFill/>
          <a:ln/>
        </p:spPr>
        <p:txBody>
          <a:bodyPr wrap="square" lIns="0" tIns="0" rIns="0" bIns="0" rtlCol="0" anchor="ctr"/>
          <a:lstStyle/>
          <a:p>
            <a:pPr marL="0" indent="0">
              <a:buNone/>
            </a:pPr>
            <a:r>
              <a:rPr lang="en-US" sz="1800" b="1" dirty="0">
                <a:solidFill>
                  <a:srgbClr val="1F2937"/>
                </a:solidFill>
                <a:latin typeface="Zain" pitchFamily="34" charset="0"/>
                <a:ea typeface="Zain"/>
                <a:cs typeface="Zain"/>
              </a:rPr>
              <a:t>Connected</a:t>
            </a:r>
            <a:endParaRPr lang="en-US" sz="1800" dirty="0"/>
          </a:p>
        </p:txBody>
      </p:sp>
      <p:sp>
        <p:nvSpPr>
          <p:cNvPr id="64" name="d19_41"/>
          <p:cNvSpPr/>
          <p:nvPr/>
        </p:nvSpPr>
        <p:spPr>
          <a:xfrm>
            <a:off x="4041648" y="2450592"/>
            <a:ext cx="118872" cy="118872"/>
          </a:xfrm>
          <a:prstGeom prst="ellipse">
            <a:avLst/>
          </a:prstGeom>
          <a:solidFill>
            <a:srgbClr val="5AE1D2"/>
          </a:solidFill>
          <a:ln/>
        </p:spPr>
      </p:sp>
      <p:sp>
        <p:nvSpPr>
          <p:cNvPr id="65" name="d19_42"/>
          <p:cNvSpPr/>
          <p:nvPr/>
        </p:nvSpPr>
        <p:spPr>
          <a:xfrm>
            <a:off x="4453128" y="2313432"/>
            <a:ext cx="1783080" cy="868680"/>
          </a:xfrm>
          <a:prstGeom prst="roundRect">
            <a:avLst>
              <a:gd name="adj" fmla="val 6316"/>
            </a:avLst>
          </a:prstGeom>
          <a:solidFill>
            <a:srgbClr val="FFFFFF"/>
          </a:solidFill>
          <a:ln w="9525">
            <a:solidFill>
              <a:srgbClr val="D1D5DB"/>
            </a:solidFill>
            <a:prstDash val="solid"/>
          </a:ln>
          <a:effectLst>
            <a:outerShdw blurRad="76200" dist="25400" dir="5400000" algn="bl" rotWithShape="0">
              <a:srgbClr val="000000">
                <a:alpha val="30000"/>
              </a:srgbClr>
            </a:outerShdw>
          </a:effectLst>
        </p:spPr>
      </p:sp>
      <p:sp>
        <p:nvSpPr>
          <p:cNvPr id="66" name="d19_43"/>
          <p:cNvSpPr txBox="1"/>
          <p:nvPr/>
        </p:nvSpPr>
        <p:spPr>
          <a:xfrm>
            <a:off x="4590288" y="2404872"/>
            <a:ext cx="1463040" cy="256032"/>
          </a:xfrm>
          <a:prstGeom prst="rect">
            <a:avLst/>
          </a:prstGeom>
          <a:noFill/>
          <a:ln/>
        </p:spPr>
        <p:txBody>
          <a:bodyPr wrap="square" lIns="0" tIns="0" rIns="0" bIns="0" rtlCol="0" anchor="ctr"/>
          <a:lstStyle/>
          <a:p>
            <a:pPr marL="0" indent="0">
              <a:buNone/>
            </a:pPr>
            <a:r>
              <a:rPr lang="en-US" sz="950" dirty="0">
                <a:solidFill>
                  <a:srgbClr val="6B7280"/>
                </a:solidFill>
                <a:latin typeface="Zain" pitchFamily="34" charset="0"/>
                <a:ea typeface="Zain"/>
                <a:cs typeface="Zain"/>
              </a:rPr>
              <a:t>Wi-Fi 2.4G / 5G</a:t>
            </a:r>
            <a:endParaRPr lang="en-US" sz="950" dirty="0"/>
          </a:p>
        </p:txBody>
      </p:sp>
      <p:sp>
        <p:nvSpPr>
          <p:cNvPr id="67" name="d19_44"/>
          <p:cNvSpPr txBox="1"/>
          <p:nvPr/>
        </p:nvSpPr>
        <p:spPr>
          <a:xfrm>
            <a:off x="4590288" y="2679192"/>
            <a:ext cx="1463040" cy="384048"/>
          </a:xfrm>
          <a:prstGeom prst="rect">
            <a:avLst/>
          </a:prstGeom>
          <a:noFill/>
          <a:ln/>
        </p:spPr>
        <p:txBody>
          <a:bodyPr wrap="square" lIns="0" tIns="0" rIns="0" bIns="0" rtlCol="0" anchor="ctr"/>
          <a:lstStyle/>
          <a:p>
            <a:pPr marL="0" indent="0">
              <a:buNone/>
            </a:pPr>
            <a:r>
              <a:rPr lang="en-US" sz="1800" b="1" dirty="0">
                <a:solidFill>
                  <a:srgbClr val="1F2937"/>
                </a:solidFill>
                <a:latin typeface="Zain" pitchFamily="34" charset="0"/>
                <a:ea typeface="Zain"/>
                <a:cs typeface="Zain"/>
              </a:rPr>
              <a:t>ON</a:t>
            </a:r>
            <a:endParaRPr lang="en-US" sz="1800" dirty="0"/>
          </a:p>
        </p:txBody>
      </p:sp>
      <p:sp>
        <p:nvSpPr>
          <p:cNvPr id="68" name="d19_45"/>
          <p:cNvSpPr/>
          <p:nvPr/>
        </p:nvSpPr>
        <p:spPr>
          <a:xfrm>
            <a:off x="5980176" y="2450592"/>
            <a:ext cx="118872" cy="118872"/>
          </a:xfrm>
          <a:prstGeom prst="ellipse">
            <a:avLst/>
          </a:prstGeom>
          <a:solidFill>
            <a:srgbClr val="5AE1D2"/>
          </a:solidFill>
          <a:ln/>
        </p:spPr>
      </p:sp>
      <p:sp>
        <p:nvSpPr>
          <p:cNvPr id="69" name="d19_46"/>
          <p:cNvSpPr/>
          <p:nvPr/>
        </p:nvSpPr>
        <p:spPr>
          <a:xfrm>
            <a:off x="6391656" y="2313432"/>
            <a:ext cx="1783080" cy="868680"/>
          </a:xfrm>
          <a:prstGeom prst="roundRect">
            <a:avLst>
              <a:gd name="adj" fmla="val 6316"/>
            </a:avLst>
          </a:prstGeom>
          <a:solidFill>
            <a:srgbClr val="FFFFFF"/>
          </a:solidFill>
          <a:ln w="9525">
            <a:solidFill>
              <a:srgbClr val="D1D5DB"/>
            </a:solidFill>
            <a:prstDash val="solid"/>
          </a:ln>
          <a:effectLst>
            <a:outerShdw blurRad="76200" dist="25400" dir="5400000" algn="bl" rotWithShape="0">
              <a:srgbClr val="000000">
                <a:alpha val="30000"/>
              </a:srgbClr>
            </a:outerShdw>
          </a:effectLst>
        </p:spPr>
      </p:sp>
      <p:sp>
        <p:nvSpPr>
          <p:cNvPr id="70" name="d19_47"/>
          <p:cNvSpPr txBox="1"/>
          <p:nvPr/>
        </p:nvSpPr>
        <p:spPr>
          <a:xfrm>
            <a:off x="6528816" y="2404872"/>
            <a:ext cx="1463040" cy="256032"/>
          </a:xfrm>
          <a:prstGeom prst="rect">
            <a:avLst/>
          </a:prstGeom>
          <a:noFill/>
          <a:ln/>
        </p:spPr>
        <p:txBody>
          <a:bodyPr wrap="square" lIns="0" tIns="0" rIns="0" bIns="0" rtlCol="0" anchor="ctr"/>
          <a:lstStyle/>
          <a:p>
            <a:pPr marL="0" indent="0">
              <a:buNone/>
            </a:pPr>
            <a:r>
              <a:rPr lang="en-US" sz="950" dirty="0">
                <a:solidFill>
                  <a:srgbClr val="6B7280"/>
                </a:solidFill>
                <a:latin typeface="Zain" pitchFamily="34" charset="0"/>
                <a:ea typeface="Zain"/>
                <a:cs typeface="Zain"/>
              </a:rPr>
              <a:t>Connected Devices</a:t>
            </a:r>
            <a:endParaRPr lang="en-US" sz="950" dirty="0"/>
          </a:p>
        </p:txBody>
      </p:sp>
      <p:sp>
        <p:nvSpPr>
          <p:cNvPr id="71" name="d19_48"/>
          <p:cNvSpPr txBox="1"/>
          <p:nvPr/>
        </p:nvSpPr>
        <p:spPr>
          <a:xfrm>
            <a:off x="6528816" y="2679192"/>
            <a:ext cx="1463040" cy="384048"/>
          </a:xfrm>
          <a:prstGeom prst="rect">
            <a:avLst/>
          </a:prstGeom>
          <a:noFill/>
          <a:ln/>
        </p:spPr>
        <p:txBody>
          <a:bodyPr wrap="square" lIns="0" tIns="0" rIns="0" bIns="0" rtlCol="0" anchor="ctr"/>
          <a:lstStyle/>
          <a:p>
            <a:pPr marL="0" indent="0">
              <a:buNone/>
            </a:pPr>
            <a:r>
              <a:rPr lang="en-US" sz="1800" b="1" dirty="0">
                <a:solidFill>
                  <a:srgbClr val="1F2937"/>
                </a:solidFill>
                <a:latin typeface="Zain" pitchFamily="34" charset="0"/>
                <a:ea typeface="Zain"/>
                <a:cs typeface="Zain"/>
              </a:rPr>
              <a:t>4</a:t>
            </a:r>
            <a:endParaRPr lang="en-US" sz="1800" dirty="0"/>
          </a:p>
        </p:txBody>
      </p:sp>
      <p:sp>
        <p:nvSpPr>
          <p:cNvPr id="72" name="d19_49"/>
          <p:cNvSpPr/>
          <p:nvPr/>
        </p:nvSpPr>
        <p:spPr>
          <a:xfrm>
            <a:off x="7918704" y="2450592"/>
            <a:ext cx="118872" cy="118872"/>
          </a:xfrm>
          <a:prstGeom prst="ellipse">
            <a:avLst/>
          </a:prstGeom>
          <a:solidFill>
            <a:srgbClr val="E17E3F"/>
          </a:solidFill>
          <a:ln/>
        </p:spPr>
      </p:sp>
      <p:sp>
        <p:nvSpPr>
          <p:cNvPr id="73" name="d19_50"/>
          <p:cNvSpPr/>
          <p:nvPr/>
        </p:nvSpPr>
        <p:spPr>
          <a:xfrm>
            <a:off x="2514600" y="3364992"/>
            <a:ext cx="5623560" cy="502920"/>
          </a:xfrm>
          <a:prstGeom prst="roundRect">
            <a:avLst>
              <a:gd name="adj" fmla="val 10909"/>
            </a:avLst>
          </a:prstGeom>
          <a:solidFill>
            <a:srgbClr val="F9FAFB"/>
          </a:solidFill>
          <a:ln w="9525">
            <a:solidFill>
              <a:srgbClr val="D1D5DB"/>
            </a:solidFill>
            <a:prstDash val="solid"/>
          </a:ln>
        </p:spPr>
      </p:sp>
      <p:sp>
        <p:nvSpPr>
          <p:cNvPr id="74" name="d19_51"/>
          <p:cNvSpPr txBox="1"/>
          <p:nvPr/>
        </p:nvSpPr>
        <p:spPr>
          <a:xfrm>
            <a:off x="2697480" y="3364992"/>
            <a:ext cx="5303520" cy="502920"/>
          </a:xfrm>
          <a:prstGeom prst="rect">
            <a:avLst/>
          </a:prstGeom>
          <a:noFill/>
          <a:ln/>
        </p:spPr>
        <p:txBody>
          <a:bodyPr wrap="square" lIns="0" tIns="0" rIns="0" bIns="0" rtlCol="0" anchor="ctr"/>
          <a:lstStyle/>
          <a:p>
            <a:pPr marL="0" indent="0">
              <a:buNone/>
            </a:pPr>
            <a:r>
              <a:rPr lang="en-US" sz="950" dirty="0">
                <a:solidFill>
                  <a:srgbClr val="374151"/>
                </a:solidFill>
                <a:latin typeface="Zain" pitchFamily="34" charset="0"/>
                <a:ea typeface="Zain"/>
                <a:cs typeface="Zain"/>
              </a:rPr>
              <a:t>PON Status: Online      ·      Rx Power: -18.6 dBm      ·      Uptime: 3d 04:12</a:t>
            </a:r>
            <a:endParaRPr lang="en-US" sz="950" dirty="0"/>
          </a:p>
        </p:txBody>
      </p:sp>
      <p:sp>
        <p:nvSpPr>
          <p:cNvPr id="75" name="d19_52"/>
          <p:cNvSpPr/>
          <p:nvPr/>
        </p:nvSpPr>
        <p:spPr>
          <a:xfrm>
            <a:off x="1216152" y="1856232"/>
            <a:ext cx="310896" cy="310896"/>
          </a:xfrm>
          <a:prstGeom prst="ellipse">
            <a:avLst/>
          </a:prstGeom>
          <a:solidFill>
            <a:srgbClr val="5AE1D2">
              <a:alpha val="55000"/>
            </a:srgbClr>
          </a:solidFill>
          <a:ln w="19050">
            <a:solidFill>
              <a:srgbClr val="1F8C80"/>
            </a:solidFill>
            <a:prstDash val="solid"/>
          </a:ln>
        </p:spPr>
      </p:sp>
      <p:sp>
        <p:nvSpPr>
          <p:cNvPr id="76" name="d19_53"/>
          <p:cNvSpPr/>
          <p:nvPr/>
        </p:nvSpPr>
        <p:spPr>
          <a:xfrm>
            <a:off x="2286000" y="1828800"/>
            <a:ext cx="1600200" cy="1051560"/>
          </a:xfrm>
          <a:prstGeom prst="roundRect">
            <a:avLst>
              <a:gd name="adj" fmla="val 5217"/>
            </a:avLst>
          </a:prstGeom>
          <a:solidFill>
            <a:srgbClr val="FFFFFF"/>
          </a:solidFill>
          <a:ln w="9525">
            <a:solidFill>
              <a:srgbClr val="D1D5DB"/>
            </a:solidFill>
            <a:prstDash val="solid"/>
          </a:ln>
          <a:effectLst>
            <a:outerShdw blurRad="76200" dist="25400" dir="5400000" algn="bl" rotWithShape="0">
              <a:srgbClr val="000000">
                <a:alpha val="30000"/>
              </a:srgbClr>
            </a:outerShdw>
          </a:effectLst>
        </p:spPr>
      </p:sp>
      <p:sp>
        <p:nvSpPr>
          <p:cNvPr id="77" name="d19_54"/>
          <p:cNvSpPr/>
          <p:nvPr/>
        </p:nvSpPr>
        <p:spPr>
          <a:xfrm>
            <a:off x="2340864" y="2221992"/>
            <a:ext cx="1490472" cy="301752"/>
          </a:xfrm>
          <a:prstGeom prst="roundRect">
            <a:avLst>
              <a:gd name="adj" fmla="val 12121"/>
            </a:avLst>
          </a:prstGeom>
          <a:solidFill>
            <a:srgbClr val="C8F4EF"/>
          </a:solidFill>
          <a:ln/>
        </p:spPr>
      </p:sp>
      <p:sp>
        <p:nvSpPr>
          <p:cNvPr id="78" name="d19_55"/>
          <p:cNvSpPr txBox="1"/>
          <p:nvPr/>
        </p:nvSpPr>
        <p:spPr>
          <a:xfrm>
            <a:off x="2450592" y="1901952"/>
            <a:ext cx="1325880" cy="301752"/>
          </a:xfrm>
          <a:prstGeom prst="rect">
            <a:avLst/>
          </a:prstGeom>
          <a:noFill/>
          <a:ln/>
        </p:spPr>
        <p:txBody>
          <a:bodyPr wrap="square" lIns="0" tIns="0" rIns="0" bIns="0" rtlCol="0" anchor="ctr"/>
          <a:lstStyle/>
          <a:p>
            <a:pPr marL="0" indent="0">
              <a:buNone/>
            </a:pPr>
            <a:r>
              <a:rPr lang="en-US" sz="1050" dirty="0">
                <a:solidFill>
                  <a:srgbClr val="1F2937"/>
                </a:solidFill>
                <a:latin typeface="Zain" pitchFamily="34" charset="0"/>
                <a:ea typeface="Zain"/>
                <a:cs typeface="Zain"/>
              </a:rPr>
              <a:t>Device Info</a:t>
            </a:r>
            <a:endParaRPr lang="en-US" sz="1050" dirty="0"/>
          </a:p>
        </p:txBody>
      </p:sp>
      <p:sp>
        <p:nvSpPr>
          <p:cNvPr id="79" name="d19_56"/>
          <p:cNvSpPr txBox="1"/>
          <p:nvPr/>
        </p:nvSpPr>
        <p:spPr>
          <a:xfrm>
            <a:off x="2450592" y="2221992"/>
            <a:ext cx="1325880" cy="301752"/>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WLAN Clients</a:t>
            </a:r>
            <a:endParaRPr lang="en-US" sz="1050" dirty="0"/>
          </a:p>
        </p:txBody>
      </p:sp>
      <p:sp>
        <p:nvSpPr>
          <p:cNvPr id="80" name="d19_57"/>
          <p:cNvSpPr txBox="1"/>
          <p:nvPr/>
        </p:nvSpPr>
        <p:spPr>
          <a:xfrm>
            <a:off x="2450592" y="2542032"/>
            <a:ext cx="1325880" cy="301752"/>
          </a:xfrm>
          <a:prstGeom prst="rect">
            <a:avLst/>
          </a:prstGeom>
          <a:noFill/>
          <a:ln/>
        </p:spPr>
        <p:txBody>
          <a:bodyPr wrap="square" lIns="0" tIns="0" rIns="0" bIns="0" rtlCol="0" anchor="ctr"/>
          <a:lstStyle/>
          <a:p>
            <a:pPr marL="0" indent="0">
              <a:buNone/>
            </a:pPr>
            <a:r>
              <a:rPr lang="en-US" sz="1050" dirty="0">
                <a:solidFill>
                  <a:srgbClr val="1F2937"/>
                </a:solidFill>
                <a:latin typeface="Zain" pitchFamily="34" charset="0"/>
                <a:ea typeface="Zain"/>
                <a:cs typeface="Zain"/>
              </a:rPr>
              <a:t>DHCP Clients</a:t>
            </a:r>
            <a:endParaRPr lang="en-US" sz="1050" dirty="0"/>
          </a:p>
        </p:txBody>
      </p:sp>
      <p:sp>
        <p:nvSpPr>
          <p:cNvPr id="81" name="d19_58"/>
          <p:cNvSpPr/>
          <p:nvPr/>
        </p:nvSpPr>
        <p:spPr>
          <a:xfrm>
            <a:off x="2953512" y="2221992"/>
            <a:ext cx="310896" cy="310896"/>
          </a:xfrm>
          <a:prstGeom prst="ellipse">
            <a:avLst/>
          </a:prstGeom>
          <a:solidFill>
            <a:srgbClr val="5AE1D2">
              <a:alpha val="55000"/>
            </a:srgbClr>
          </a:solidFill>
          <a:ln w="19050">
            <a:solidFill>
              <a:srgbClr val="1F8C80"/>
            </a:solidFill>
            <a:prstDash val="solid"/>
          </a:ln>
        </p:spPr>
      </p:sp>
      <p:sp>
        <p:nvSpPr>
          <p:cNvPr id="82" name="d19_59"/>
          <p:cNvSpPr/>
          <p:nvPr/>
        </p:nvSpPr>
        <p:spPr>
          <a:xfrm>
            <a:off x="731520" y="1435608"/>
            <a:ext cx="7680960" cy="45720"/>
          </a:xfrm>
          <a:prstGeom prst="rect">
            <a:avLst/>
          </a:prstGeom>
          <a:solidFill>
            <a:srgbClr val="5AE1D2"/>
          </a:solidFill>
          <a:ln/>
        </p:spPr>
      </p:sp>
      <p:pic>
        <p:nvPicPr>
          <p:cNvPr id="83" name="cur19" descr="preencoded.png"/>
          <p:cNvPicPr>
            <a:picLocks noChangeAspect="1"/>
          </p:cNvPicPr>
          <p:nvPr/>
        </p:nvPicPr>
        <p:blipFill>
          <a:blip r:embed="rId20"/>
          <a:stretch>
            <a:fillRect/>
          </a:stretch>
        </p:blipFill>
        <p:spPr>
          <a:xfrm>
            <a:off x="4549140" y="3212287"/>
            <a:ext cx="201168" cy="301752"/>
          </a:xfrm>
          <a:prstGeom prst="rect">
            <a:avLst/>
          </a:prstGeom>
        </p:spPr>
      </p:pic>
      <p:sp>
        <p:nvSpPr>
          <p:cNvPr id="84"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85"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19 / 25</a:t>
            </a:r>
            <a:endParaRPr lang="en-US" sz="900" dirty="0"/>
          </a:p>
        </p:txBody>
      </p:sp>
      <p:sp>
        <p:nvSpPr>
          <p:cNvPr id="86"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87" name="!!prog"/>
          <p:cNvSpPr/>
          <p:nvPr/>
        </p:nvSpPr>
        <p:spPr>
          <a:xfrm>
            <a:off x="5989320" y="4837176"/>
            <a:ext cx="1181405"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300"/>
                                  </p:stCondLst>
                                  <p:childTnLst>
                                    <p:animMotion origin="layout" path="M 0.0000 0.0000 C -0.0624 -0.1339 -0.2412 -0.2088 -0.3500 -0.2364 E" pathEditMode="relative">
                                      <p:cBhvr>
                                        <p:cTn id="6" dur="1000" fill="hold"/>
                                        <p:tgtEl>
                                          <p:spTgt spid="83"/>
                                        </p:tgtEl>
                                        <p:attrNameLst>
                                          <p:attrName>ppt_x</p:attrName>
                                          <p:attrName>ppt_y</p:attrName>
                                        </p:attrNameLst>
                                      </p:cBhvr>
                                    </p:animMotion>
                                  </p:childTnLst>
                                </p:cTn>
                              </p:par>
                              <p:par>
                                <p:cTn id="7" presetID="10" presetClass="entr" presetSubtype="0" fill="hold" grpId="0" nodeType="withEffect">
                                  <p:stCondLst>
                                    <p:cond delay="1300"/>
                                  </p:stCondLst>
                                  <p:childTnLst>
                                    <p:set>
                                      <p:cBhvr>
                                        <p:cTn id="8" dur="1" fill="hold">
                                          <p:stCondLst>
                                            <p:cond delay="0"/>
                                          </p:stCondLst>
                                        </p:cTn>
                                        <p:tgtEl>
                                          <p:spTgt spid="75"/>
                                        </p:tgtEl>
                                        <p:attrNameLst>
                                          <p:attrName>style.visibility</p:attrName>
                                        </p:attrNameLst>
                                      </p:cBhvr>
                                      <p:to>
                                        <p:strVal val="visible"/>
                                      </p:to>
                                    </p:set>
                                    <p:anim calcmode="lin" valueType="num">
                                      <p:cBhvr additive="base">
                                        <p:cTn id="9" dur="520" fill="hold"/>
                                        <p:tgtEl>
                                          <p:spTgt spid="75"/>
                                        </p:tgtEl>
                                        <p:attrNameLst>
                                          <p:attrName>ppt_w</p:attrName>
                                        </p:attrNameLst>
                                      </p:cBhvr>
                                      <p:tavLst>
                                        <p:tav tm="0">
                                          <p:val>
                                            <p:strVal val="#ppt_w*0.3"/>
                                          </p:val>
                                        </p:tav>
                                        <p:tav tm="100000">
                                          <p:val>
                                            <p:strVal val="#ppt_w*1.5"/>
                                          </p:val>
                                        </p:tav>
                                      </p:tavLst>
                                    </p:anim>
                                    <p:anim calcmode="lin" valueType="num">
                                      <p:cBhvr additive="base">
                                        <p:cTn id="10" dur="520" fill="hold"/>
                                        <p:tgtEl>
                                          <p:spTgt spid="75"/>
                                        </p:tgtEl>
                                        <p:attrNameLst>
                                          <p:attrName>ppt_h</p:attrName>
                                        </p:attrNameLst>
                                      </p:cBhvr>
                                      <p:tavLst>
                                        <p:tav tm="0">
                                          <p:val>
                                            <p:strVal val="#ppt_h*0.3"/>
                                          </p:val>
                                        </p:tav>
                                        <p:tav tm="100000">
                                          <p:val>
                                            <p:strVal val="#ppt_h*1.5"/>
                                          </p:val>
                                        </p:tav>
                                      </p:tavLst>
                                    </p:anim>
                                    <p:animEffect transition="out" filter="fade">
                                      <p:cBhvr>
                                        <p:cTn id="11" dur="380">
                                          <p:stCondLst>
                                            <p:cond delay="140"/>
                                          </p:stCondLst>
                                        </p:cTn>
                                        <p:tgtEl>
                                          <p:spTgt spid="75"/>
                                        </p:tgtEl>
                                      </p:cBhvr>
                                    </p:animEffect>
                                    <p:set>
                                      <p:cBhvr>
                                        <p:cTn id="12" dur="1" fill="hold">
                                          <p:stCondLst>
                                            <p:cond delay="520"/>
                                          </p:stCondLst>
                                        </p:cTn>
                                        <p:tgtEl>
                                          <p:spTgt spid="75"/>
                                        </p:tgtEl>
                                        <p:attrNameLst>
                                          <p:attrName>style.visibility</p:attrName>
                                        </p:attrNameLst>
                                      </p:cBhvr>
                                      <p:to>
                                        <p:strVal val="hidden"/>
                                      </p:to>
                                    </p:set>
                                  </p:childTnLst>
                                </p:cTn>
                              </p:par>
                              <p:par>
                                <p:cTn id="13" presetID="42" presetClass="entr" presetSubtype="0" decel="100000" fill="hold" grpId="0" nodeType="withEffect">
                                  <p:stCondLst>
                                    <p:cond delay="140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700"/>
                                        <p:tgtEl>
                                          <p:spTgt spid="76"/>
                                        </p:tgtEl>
                                      </p:cBhvr>
                                    </p:animEffect>
                                    <p:anim calcmode="lin" valueType="num">
                                      <p:cBhvr additive="base">
                                        <p:cTn id="16" dur="700" fill="hold"/>
                                        <p:tgtEl>
                                          <p:spTgt spid="76"/>
                                        </p:tgtEl>
                                        <p:attrNameLst>
                                          <p:attrName>ppt_x</p:attrName>
                                        </p:attrNameLst>
                                      </p:cBhvr>
                                      <p:tavLst>
                                        <p:tav tm="0">
                                          <p:val>
                                            <p:strVal val="#ppt_x"/>
                                          </p:val>
                                        </p:tav>
                                        <p:tav tm="100000">
                                          <p:val>
                                            <p:strVal val="#ppt_x"/>
                                          </p:val>
                                        </p:tav>
                                      </p:tavLst>
                                    </p:anim>
                                    <p:anim calcmode="lin" valueType="num">
                                      <p:cBhvr additive="base">
                                        <p:cTn id="17" dur="700" fill="hold"/>
                                        <p:tgtEl>
                                          <p:spTgt spid="76"/>
                                        </p:tgtEl>
                                        <p:attrNameLst>
                                          <p:attrName>ppt_y</p:attrName>
                                        </p:attrNameLst>
                                      </p:cBhvr>
                                      <p:tavLst>
                                        <p:tav tm="0">
                                          <p:val>
                                            <p:strVal val="#ppt_y+.06"/>
                                          </p:val>
                                        </p:tav>
                                        <p:tav tm="100000">
                                          <p:val>
                                            <p:strVal val="#ppt_y"/>
                                          </p:val>
                                        </p:tav>
                                      </p:tavLst>
                                    </p:anim>
                                  </p:childTnLst>
                                </p:cTn>
                              </p:par>
                              <p:par>
                                <p:cTn id="18" presetID="42" presetClass="entr" presetSubtype="0" decel="100000" fill="hold" grpId="0" nodeType="withEffect">
                                  <p:stCondLst>
                                    <p:cond delay="1400"/>
                                  </p:stCondLst>
                                  <p:childTnLst>
                                    <p:set>
                                      <p:cBhvr>
                                        <p:cTn id="19" dur="1" fill="hold">
                                          <p:stCondLst>
                                            <p:cond delay="0"/>
                                          </p:stCondLst>
                                        </p:cTn>
                                        <p:tgtEl>
                                          <p:spTgt spid="78"/>
                                        </p:tgtEl>
                                        <p:attrNameLst>
                                          <p:attrName>style.visibility</p:attrName>
                                        </p:attrNameLst>
                                      </p:cBhvr>
                                      <p:to>
                                        <p:strVal val="visible"/>
                                      </p:to>
                                    </p:set>
                                    <p:animEffect transition="in" filter="fade">
                                      <p:cBhvr>
                                        <p:cTn id="20" dur="700"/>
                                        <p:tgtEl>
                                          <p:spTgt spid="78"/>
                                        </p:tgtEl>
                                      </p:cBhvr>
                                    </p:animEffect>
                                    <p:anim calcmode="lin" valueType="num">
                                      <p:cBhvr additive="base">
                                        <p:cTn id="21" dur="700" fill="hold"/>
                                        <p:tgtEl>
                                          <p:spTgt spid="78"/>
                                        </p:tgtEl>
                                        <p:attrNameLst>
                                          <p:attrName>ppt_x</p:attrName>
                                        </p:attrNameLst>
                                      </p:cBhvr>
                                      <p:tavLst>
                                        <p:tav tm="0">
                                          <p:val>
                                            <p:strVal val="#ppt_x"/>
                                          </p:val>
                                        </p:tav>
                                        <p:tav tm="100000">
                                          <p:val>
                                            <p:strVal val="#ppt_x"/>
                                          </p:val>
                                        </p:tav>
                                      </p:tavLst>
                                    </p:anim>
                                    <p:anim calcmode="lin" valueType="num">
                                      <p:cBhvr additive="base">
                                        <p:cTn id="22" dur="700" fill="hold"/>
                                        <p:tgtEl>
                                          <p:spTgt spid="78"/>
                                        </p:tgtEl>
                                        <p:attrNameLst>
                                          <p:attrName>ppt_y</p:attrName>
                                        </p:attrNameLst>
                                      </p:cBhvr>
                                      <p:tavLst>
                                        <p:tav tm="0">
                                          <p:val>
                                            <p:strVal val="#ppt_y+.06"/>
                                          </p:val>
                                        </p:tav>
                                        <p:tav tm="100000">
                                          <p:val>
                                            <p:strVal val="#ppt_y"/>
                                          </p:val>
                                        </p:tav>
                                      </p:tavLst>
                                    </p:anim>
                                  </p:childTnLst>
                                </p:cTn>
                              </p:par>
                              <p:par>
                                <p:cTn id="23" presetID="42" presetClass="entr" presetSubtype="0" decel="100000" fill="hold" grpId="0" nodeType="withEffect">
                                  <p:stCondLst>
                                    <p:cond delay="140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700"/>
                                        <p:tgtEl>
                                          <p:spTgt spid="79"/>
                                        </p:tgtEl>
                                      </p:cBhvr>
                                    </p:animEffect>
                                    <p:anim calcmode="lin" valueType="num">
                                      <p:cBhvr additive="base">
                                        <p:cTn id="26" dur="700" fill="hold"/>
                                        <p:tgtEl>
                                          <p:spTgt spid="79"/>
                                        </p:tgtEl>
                                        <p:attrNameLst>
                                          <p:attrName>ppt_x</p:attrName>
                                        </p:attrNameLst>
                                      </p:cBhvr>
                                      <p:tavLst>
                                        <p:tav tm="0">
                                          <p:val>
                                            <p:strVal val="#ppt_x"/>
                                          </p:val>
                                        </p:tav>
                                        <p:tav tm="100000">
                                          <p:val>
                                            <p:strVal val="#ppt_x"/>
                                          </p:val>
                                        </p:tav>
                                      </p:tavLst>
                                    </p:anim>
                                    <p:anim calcmode="lin" valueType="num">
                                      <p:cBhvr additive="base">
                                        <p:cTn id="27" dur="700" fill="hold"/>
                                        <p:tgtEl>
                                          <p:spTgt spid="79"/>
                                        </p:tgtEl>
                                        <p:attrNameLst>
                                          <p:attrName>ppt_y</p:attrName>
                                        </p:attrNameLst>
                                      </p:cBhvr>
                                      <p:tavLst>
                                        <p:tav tm="0">
                                          <p:val>
                                            <p:strVal val="#ppt_y+.06"/>
                                          </p:val>
                                        </p:tav>
                                        <p:tav tm="100000">
                                          <p:val>
                                            <p:strVal val="#ppt_y"/>
                                          </p:val>
                                        </p:tav>
                                      </p:tavLst>
                                    </p:anim>
                                  </p:childTnLst>
                                </p:cTn>
                              </p:par>
                              <p:par>
                                <p:cTn id="28" presetID="42" presetClass="entr" presetSubtype="0" decel="100000" fill="hold" grpId="0" nodeType="withEffect">
                                  <p:stCondLst>
                                    <p:cond delay="1400"/>
                                  </p:stCondLst>
                                  <p:childTnLst>
                                    <p:set>
                                      <p:cBhvr>
                                        <p:cTn id="29" dur="1" fill="hold">
                                          <p:stCondLst>
                                            <p:cond delay="0"/>
                                          </p:stCondLst>
                                        </p:cTn>
                                        <p:tgtEl>
                                          <p:spTgt spid="80"/>
                                        </p:tgtEl>
                                        <p:attrNameLst>
                                          <p:attrName>style.visibility</p:attrName>
                                        </p:attrNameLst>
                                      </p:cBhvr>
                                      <p:to>
                                        <p:strVal val="visible"/>
                                      </p:to>
                                    </p:set>
                                    <p:animEffect transition="in" filter="fade">
                                      <p:cBhvr>
                                        <p:cTn id="30" dur="700"/>
                                        <p:tgtEl>
                                          <p:spTgt spid="80"/>
                                        </p:tgtEl>
                                      </p:cBhvr>
                                    </p:animEffect>
                                    <p:anim calcmode="lin" valueType="num">
                                      <p:cBhvr additive="base">
                                        <p:cTn id="31" dur="700" fill="hold"/>
                                        <p:tgtEl>
                                          <p:spTgt spid="80"/>
                                        </p:tgtEl>
                                        <p:attrNameLst>
                                          <p:attrName>ppt_x</p:attrName>
                                        </p:attrNameLst>
                                      </p:cBhvr>
                                      <p:tavLst>
                                        <p:tav tm="0">
                                          <p:val>
                                            <p:strVal val="#ppt_x"/>
                                          </p:val>
                                        </p:tav>
                                        <p:tav tm="100000">
                                          <p:val>
                                            <p:strVal val="#ppt_x"/>
                                          </p:val>
                                        </p:tav>
                                      </p:tavLst>
                                    </p:anim>
                                    <p:anim calcmode="lin" valueType="num">
                                      <p:cBhvr additive="base">
                                        <p:cTn id="32" dur="700" fill="hold"/>
                                        <p:tgtEl>
                                          <p:spTgt spid="80"/>
                                        </p:tgtEl>
                                        <p:attrNameLst>
                                          <p:attrName>ppt_y</p:attrName>
                                        </p:attrNameLst>
                                      </p:cBhvr>
                                      <p:tavLst>
                                        <p:tav tm="0">
                                          <p:val>
                                            <p:strVal val="#ppt_y+.06"/>
                                          </p:val>
                                        </p:tav>
                                        <p:tav tm="100000">
                                          <p:val>
                                            <p:strVal val="#ppt_y"/>
                                          </p:val>
                                        </p:tav>
                                      </p:tavLst>
                                    </p:anim>
                                  </p:childTnLst>
                                </p:cTn>
                              </p:par>
                              <p:par>
                                <p:cTn id="33" presetID="0" presetClass="path" presetSubtype="0" accel="35000" decel="65000" fill="hold" nodeType="withEffect">
                                  <p:stCondLst>
                                    <p:cond delay="1950"/>
                                  </p:stCondLst>
                                  <p:childTnLst>
                                    <p:animMotion origin="layout" path="M -0.3500 -0.2364 C -0.3058 -0.1809 -0.2139 -0.1660 -0.1600 -0.1653 E" pathEditMode="relative">
                                      <p:cBhvr>
                                        <p:cTn id="34" dur="600" fill="hold"/>
                                        <p:tgtEl>
                                          <p:spTgt spid="83"/>
                                        </p:tgtEl>
                                        <p:attrNameLst>
                                          <p:attrName>ppt_x</p:attrName>
                                          <p:attrName>ppt_y</p:attrName>
                                        </p:attrNameLst>
                                      </p:cBhvr>
                                    </p:animMotion>
                                  </p:childTnLst>
                                </p:cTn>
                              </p:par>
                              <p:par>
                                <p:cTn id="35" presetID="10" presetClass="entr" presetSubtype="0" decel="100000" fill="hold" grpId="0" nodeType="withEffect">
                                  <p:stCondLst>
                                    <p:cond delay="2500"/>
                                  </p:stCondLst>
                                  <p:childTnLst>
                                    <p:set>
                                      <p:cBhvr>
                                        <p:cTn id="36" dur="1" fill="hold">
                                          <p:stCondLst>
                                            <p:cond delay="0"/>
                                          </p:stCondLst>
                                        </p:cTn>
                                        <p:tgtEl>
                                          <p:spTgt spid="77"/>
                                        </p:tgtEl>
                                        <p:attrNameLst>
                                          <p:attrName>style.visibility</p:attrName>
                                        </p:attrNameLst>
                                      </p:cBhvr>
                                      <p:to>
                                        <p:strVal val="visible"/>
                                      </p:to>
                                    </p:set>
                                    <p:animEffect transition="in" filter="fade">
                                      <p:cBhvr>
                                        <p:cTn id="37" dur="700"/>
                                        <p:tgtEl>
                                          <p:spTgt spid="77"/>
                                        </p:tgtEl>
                                      </p:cBhvr>
                                    </p:animEffect>
                                  </p:childTnLst>
                                </p:cTn>
                              </p:par>
                              <p:par>
                                <p:cTn id="38" presetID="10" presetClass="entr" presetSubtype="0" fill="hold" grpId="0" nodeType="withEffect">
                                  <p:stCondLst>
                                    <p:cond delay="2700"/>
                                  </p:stCondLst>
                                  <p:childTnLst>
                                    <p:set>
                                      <p:cBhvr>
                                        <p:cTn id="39" dur="1" fill="hold">
                                          <p:stCondLst>
                                            <p:cond delay="0"/>
                                          </p:stCondLst>
                                        </p:cTn>
                                        <p:tgtEl>
                                          <p:spTgt spid="81"/>
                                        </p:tgtEl>
                                        <p:attrNameLst>
                                          <p:attrName>style.visibility</p:attrName>
                                        </p:attrNameLst>
                                      </p:cBhvr>
                                      <p:to>
                                        <p:strVal val="visible"/>
                                      </p:to>
                                    </p:set>
                                    <p:anim calcmode="lin" valueType="num">
                                      <p:cBhvr additive="base">
                                        <p:cTn id="40" dur="520" fill="hold"/>
                                        <p:tgtEl>
                                          <p:spTgt spid="81"/>
                                        </p:tgtEl>
                                        <p:attrNameLst>
                                          <p:attrName>ppt_w</p:attrName>
                                        </p:attrNameLst>
                                      </p:cBhvr>
                                      <p:tavLst>
                                        <p:tav tm="0">
                                          <p:val>
                                            <p:strVal val="#ppt_w*0.3"/>
                                          </p:val>
                                        </p:tav>
                                        <p:tav tm="100000">
                                          <p:val>
                                            <p:strVal val="#ppt_w*1.5"/>
                                          </p:val>
                                        </p:tav>
                                      </p:tavLst>
                                    </p:anim>
                                    <p:anim calcmode="lin" valueType="num">
                                      <p:cBhvr additive="base">
                                        <p:cTn id="41" dur="520" fill="hold"/>
                                        <p:tgtEl>
                                          <p:spTgt spid="81"/>
                                        </p:tgtEl>
                                        <p:attrNameLst>
                                          <p:attrName>ppt_h</p:attrName>
                                        </p:attrNameLst>
                                      </p:cBhvr>
                                      <p:tavLst>
                                        <p:tav tm="0">
                                          <p:val>
                                            <p:strVal val="#ppt_h*0.3"/>
                                          </p:val>
                                        </p:tav>
                                        <p:tav tm="100000">
                                          <p:val>
                                            <p:strVal val="#ppt_h*1.5"/>
                                          </p:val>
                                        </p:tav>
                                      </p:tavLst>
                                    </p:anim>
                                    <p:animEffect transition="out" filter="fade">
                                      <p:cBhvr>
                                        <p:cTn id="42" dur="380">
                                          <p:stCondLst>
                                            <p:cond delay="140"/>
                                          </p:stCondLst>
                                        </p:cTn>
                                        <p:tgtEl>
                                          <p:spTgt spid="81"/>
                                        </p:tgtEl>
                                      </p:cBhvr>
                                    </p:animEffect>
                                    <p:set>
                                      <p:cBhvr>
                                        <p:cTn id="43" dur="1" fill="hold">
                                          <p:stCondLst>
                                            <p:cond delay="520"/>
                                          </p:stCondLst>
                                        </p:cTn>
                                        <p:tgtEl>
                                          <p:spTgt spid="81"/>
                                        </p:tgtEl>
                                        <p:attrNameLst>
                                          <p:attrName>style.visibility</p:attrName>
                                        </p:attrNameLst>
                                      </p:cBhvr>
                                      <p:to>
                                        <p:strVal val="hidden"/>
                                      </p:to>
                                    </p:set>
                                  </p:childTnLst>
                                </p:cTn>
                              </p:par>
                              <p:par>
                                <p:cTn id="44" presetID="22" presetClass="entr" presetSubtype="0" decel="100000" fill="hold" grpId="0" nodeType="withEffect">
                                  <p:stCondLst>
                                    <p:cond delay="2900"/>
                                  </p:stCondLst>
                                  <p:childTnLst>
                                    <p:set>
                                      <p:cBhvr>
                                        <p:cTn id="45" dur="1" fill="hold">
                                          <p:stCondLst>
                                            <p:cond delay="0"/>
                                          </p:stCondLst>
                                        </p:cTn>
                                        <p:tgtEl>
                                          <p:spTgt spid="82"/>
                                        </p:tgtEl>
                                        <p:attrNameLst>
                                          <p:attrName>style.visibility</p:attrName>
                                        </p:attrNameLst>
                                      </p:cBhvr>
                                      <p:to>
                                        <p:strVal val="visible"/>
                                      </p:to>
                                    </p:set>
                                    <p:animEffect transition="in" filter="wipe(left)">
                                      <p:cBhvr>
                                        <p:cTn id="46" dur="8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hdr"/>
          <p:cNvSpPr/>
          <p:nvPr/>
        </p:nvSpPr>
        <p:spPr>
          <a:xfrm>
            <a:off x="5166360" y="73152"/>
            <a:ext cx="3520440"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5303520" y="73152"/>
            <a:ext cx="3246120"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ناسینەوەی ئامێر</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5/8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WLAN Clients</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url"/>
          <p:cNvSpPr txBox="1"/>
          <p:nvPr/>
        </p:nvSpPr>
        <p:spPr>
          <a:xfrm>
            <a:off x="2011680" y="1106424"/>
            <a:ext cx="576072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192.168.1.1/status/wlan_clients.html</a:t>
            </a:r>
            <a:endParaRPr lang="en-US" sz="1000" dirty="0"/>
          </a:p>
        </p:txBody>
      </p:sp>
      <p:sp>
        <p:nvSpPr>
          <p:cNvPr id="41" name="!!b_prof"/>
          <p:cNvSpPr/>
          <p:nvPr/>
        </p:nvSpPr>
        <p:spPr>
          <a:xfrm>
            <a:off x="8101584" y="1133856"/>
            <a:ext cx="219456" cy="219456"/>
          </a:xfrm>
          <a:prstGeom prst="ellipse">
            <a:avLst/>
          </a:prstGeom>
          <a:solidFill>
            <a:srgbClr val="E17E3F"/>
          </a:solidFill>
          <a:ln/>
        </p:spPr>
      </p:sp>
      <p:sp>
        <p:nvSpPr>
          <p:cNvPr id="42"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sp>
        <p:nvSpPr>
          <p:cNvPr id="43" name="!!adm_top"/>
          <p:cNvSpPr/>
          <p:nvPr/>
        </p:nvSpPr>
        <p:spPr>
          <a:xfrm>
            <a:off x="731520" y="1435608"/>
            <a:ext cx="7680960" cy="347472"/>
          </a:xfrm>
          <a:prstGeom prst="rect">
            <a:avLst/>
          </a:prstGeom>
          <a:solidFill>
            <a:srgbClr val="1F2937"/>
          </a:solidFill>
          <a:ln/>
        </p:spPr>
      </p:sp>
      <p:sp>
        <p:nvSpPr>
          <p:cNvPr id="44" name="!!adm_brand"/>
          <p:cNvSpPr txBox="1"/>
          <p:nvPr/>
        </p:nvSpPr>
        <p:spPr>
          <a:xfrm>
            <a:off x="868680" y="1435608"/>
            <a:ext cx="3200400" cy="347472"/>
          </a:xfrm>
          <a:prstGeom prst="rect">
            <a:avLst/>
          </a:prstGeom>
          <a:noFill/>
          <a:ln/>
        </p:spPr>
        <p:txBody>
          <a:bodyPr wrap="square" lIns="0" tIns="0" rIns="0" bIns="0" rtlCol="0" anchor="ctr"/>
          <a:lstStyle/>
          <a:p>
            <a:pPr marL="0" indent="0">
              <a:buNone/>
            </a:pPr>
            <a:r>
              <a:rPr lang="en-US" sz="1100" b="1" dirty="0">
                <a:solidFill>
                  <a:srgbClr val="FFFFFF"/>
                </a:solidFill>
                <a:latin typeface="Zain" pitchFamily="34" charset="0"/>
                <a:ea typeface="Zain"/>
                <a:cs typeface="Zain"/>
              </a:rPr>
              <a:t>FTTH Gateway  ·  HG8145V5</a:t>
            </a:r>
            <a:endParaRPr lang="en-US" sz="1100" dirty="0"/>
          </a:p>
        </p:txBody>
      </p:sp>
      <p:sp>
        <p:nvSpPr>
          <p:cNvPr id="45" name="!!adm_user"/>
          <p:cNvSpPr txBox="1"/>
          <p:nvPr/>
        </p:nvSpPr>
        <p:spPr>
          <a:xfrm>
            <a:off x="6766560" y="1435608"/>
            <a:ext cx="1508760" cy="347472"/>
          </a:xfrm>
          <a:prstGeom prst="rect">
            <a:avLst/>
          </a:prstGeom>
          <a:noFill/>
          <a:ln/>
        </p:spPr>
        <p:txBody>
          <a:bodyPr wrap="square" lIns="0" tIns="0" rIns="0" bIns="0" rtlCol="0" anchor="ctr"/>
          <a:lstStyle/>
          <a:p>
            <a:pPr marL="0" indent="0" algn="r">
              <a:buNone/>
            </a:pPr>
            <a:r>
              <a:rPr lang="en-US" sz="900" dirty="0">
                <a:solidFill>
                  <a:srgbClr val="D1D5DB"/>
                </a:solidFill>
                <a:latin typeface="Zain" pitchFamily="34" charset="0"/>
                <a:ea typeface="Zain"/>
                <a:cs typeface="Zain"/>
              </a:rPr>
              <a:t>user   |   Logout</a:t>
            </a:r>
            <a:endParaRPr lang="en-US" sz="900" dirty="0"/>
          </a:p>
        </p:txBody>
      </p:sp>
      <p:sp>
        <p:nvSpPr>
          <p:cNvPr id="46" name="!!adm_side"/>
          <p:cNvSpPr/>
          <p:nvPr/>
        </p:nvSpPr>
        <p:spPr>
          <a:xfrm>
            <a:off x="731520" y="1783080"/>
            <a:ext cx="1600200" cy="2331720"/>
          </a:xfrm>
          <a:prstGeom prst="rect">
            <a:avLst/>
          </a:prstGeom>
          <a:solidFill>
            <a:srgbClr val="F3F4F6"/>
          </a:solidFill>
          <a:ln/>
        </p:spPr>
      </p:sp>
      <p:sp>
        <p:nvSpPr>
          <p:cNvPr id="47" name="!!adm_sel"/>
          <p:cNvSpPr/>
          <p:nvPr/>
        </p:nvSpPr>
        <p:spPr>
          <a:xfrm>
            <a:off x="786384" y="1865376"/>
            <a:ext cx="1490472" cy="292608"/>
          </a:xfrm>
          <a:prstGeom prst="roundRect">
            <a:avLst>
              <a:gd name="adj" fmla="val 18750"/>
            </a:avLst>
          </a:prstGeom>
          <a:solidFill>
            <a:srgbClr val="C8F4EF"/>
          </a:solidFill>
          <a:ln w="9525">
            <a:solidFill>
              <a:srgbClr val="5AE1D2"/>
            </a:solidFill>
            <a:prstDash val="solid"/>
          </a:ln>
        </p:spPr>
      </p:sp>
      <p:pic>
        <p:nvPicPr>
          <p:cNvPr id="48" name="!!adm_i0" descr="preencoded.png"/>
          <p:cNvPicPr>
            <a:picLocks noChangeAspect="1"/>
          </p:cNvPicPr>
          <p:nvPr/>
        </p:nvPicPr>
        <p:blipFill>
          <a:blip r:embed="rId14"/>
          <a:stretch>
            <a:fillRect/>
          </a:stretch>
        </p:blipFill>
        <p:spPr>
          <a:xfrm>
            <a:off x="896112" y="1938528"/>
            <a:ext cx="146304" cy="146304"/>
          </a:xfrm>
          <a:prstGeom prst="rect">
            <a:avLst/>
          </a:prstGeom>
        </p:spPr>
      </p:pic>
      <p:sp>
        <p:nvSpPr>
          <p:cNvPr id="49" name="!!adm_t0"/>
          <p:cNvSpPr txBox="1"/>
          <p:nvPr/>
        </p:nvSpPr>
        <p:spPr>
          <a:xfrm>
            <a:off x="1115568" y="186537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Status</a:t>
            </a:r>
            <a:endParaRPr lang="en-US" sz="1050" dirty="0"/>
          </a:p>
        </p:txBody>
      </p:sp>
      <p:pic>
        <p:nvPicPr>
          <p:cNvPr id="50" name="!!adm_i1" descr="preencoded.png"/>
          <p:cNvPicPr>
            <a:picLocks noChangeAspect="1"/>
          </p:cNvPicPr>
          <p:nvPr/>
        </p:nvPicPr>
        <p:blipFill>
          <a:blip r:embed="rId15"/>
          <a:stretch>
            <a:fillRect/>
          </a:stretch>
        </p:blipFill>
        <p:spPr>
          <a:xfrm>
            <a:off x="896112" y="2267712"/>
            <a:ext cx="146304" cy="146304"/>
          </a:xfrm>
          <a:prstGeom prst="rect">
            <a:avLst/>
          </a:prstGeom>
        </p:spPr>
      </p:pic>
      <p:sp>
        <p:nvSpPr>
          <p:cNvPr id="51" name="!!adm_t1"/>
          <p:cNvSpPr txBox="1"/>
          <p:nvPr/>
        </p:nvSpPr>
        <p:spPr>
          <a:xfrm>
            <a:off x="1115568" y="2194560"/>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Network</a:t>
            </a:r>
            <a:endParaRPr lang="en-US" sz="1050" dirty="0"/>
          </a:p>
        </p:txBody>
      </p:sp>
      <p:pic>
        <p:nvPicPr>
          <p:cNvPr id="52" name="!!adm_i2" descr="preencoded.png"/>
          <p:cNvPicPr>
            <a:picLocks noChangeAspect="1"/>
          </p:cNvPicPr>
          <p:nvPr/>
        </p:nvPicPr>
        <p:blipFill>
          <a:blip r:embed="rId16"/>
          <a:stretch>
            <a:fillRect/>
          </a:stretch>
        </p:blipFill>
        <p:spPr>
          <a:xfrm>
            <a:off x="896112" y="2596896"/>
            <a:ext cx="146304" cy="146304"/>
          </a:xfrm>
          <a:prstGeom prst="rect">
            <a:avLst/>
          </a:prstGeom>
        </p:spPr>
      </p:pic>
      <p:sp>
        <p:nvSpPr>
          <p:cNvPr id="53" name="!!adm_t2"/>
          <p:cNvSpPr txBox="1"/>
          <p:nvPr/>
        </p:nvSpPr>
        <p:spPr>
          <a:xfrm>
            <a:off x="1115568" y="2523744"/>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WLAN</a:t>
            </a:r>
            <a:endParaRPr lang="en-US" sz="1050" dirty="0"/>
          </a:p>
        </p:txBody>
      </p:sp>
      <p:pic>
        <p:nvPicPr>
          <p:cNvPr id="54" name="!!adm_i3" descr="preencoded.png"/>
          <p:cNvPicPr>
            <a:picLocks noChangeAspect="1"/>
          </p:cNvPicPr>
          <p:nvPr/>
        </p:nvPicPr>
        <p:blipFill>
          <a:blip r:embed="rId17"/>
          <a:stretch>
            <a:fillRect/>
          </a:stretch>
        </p:blipFill>
        <p:spPr>
          <a:xfrm>
            <a:off x="896112" y="2926080"/>
            <a:ext cx="146304" cy="146304"/>
          </a:xfrm>
          <a:prstGeom prst="rect">
            <a:avLst/>
          </a:prstGeom>
        </p:spPr>
      </p:pic>
      <p:sp>
        <p:nvSpPr>
          <p:cNvPr id="55" name="!!adm_t3"/>
          <p:cNvSpPr txBox="1"/>
          <p:nvPr/>
        </p:nvSpPr>
        <p:spPr>
          <a:xfrm>
            <a:off x="1115568" y="2852928"/>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Security</a:t>
            </a:r>
            <a:endParaRPr lang="en-US" sz="1050" dirty="0"/>
          </a:p>
        </p:txBody>
      </p:sp>
      <p:pic>
        <p:nvPicPr>
          <p:cNvPr id="56" name="!!adm_i4" descr="preencoded.png"/>
          <p:cNvPicPr>
            <a:picLocks noChangeAspect="1"/>
          </p:cNvPicPr>
          <p:nvPr/>
        </p:nvPicPr>
        <p:blipFill>
          <a:blip r:embed="rId18"/>
          <a:stretch>
            <a:fillRect/>
          </a:stretch>
        </p:blipFill>
        <p:spPr>
          <a:xfrm>
            <a:off x="896112" y="3255264"/>
            <a:ext cx="146304" cy="146304"/>
          </a:xfrm>
          <a:prstGeom prst="rect">
            <a:avLst/>
          </a:prstGeom>
        </p:spPr>
      </p:pic>
      <p:sp>
        <p:nvSpPr>
          <p:cNvPr id="57" name="!!adm_t4"/>
          <p:cNvSpPr txBox="1"/>
          <p:nvPr/>
        </p:nvSpPr>
        <p:spPr>
          <a:xfrm>
            <a:off x="1115568" y="3182112"/>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Application</a:t>
            </a:r>
            <a:endParaRPr lang="en-US" sz="1050" dirty="0"/>
          </a:p>
        </p:txBody>
      </p:sp>
      <p:pic>
        <p:nvPicPr>
          <p:cNvPr id="58" name="!!adm_i5" descr="preencoded.png"/>
          <p:cNvPicPr>
            <a:picLocks noChangeAspect="1"/>
          </p:cNvPicPr>
          <p:nvPr/>
        </p:nvPicPr>
        <p:blipFill>
          <a:blip r:embed="rId19"/>
          <a:stretch>
            <a:fillRect/>
          </a:stretch>
        </p:blipFill>
        <p:spPr>
          <a:xfrm>
            <a:off x="896112" y="3584448"/>
            <a:ext cx="146304" cy="146304"/>
          </a:xfrm>
          <a:prstGeom prst="rect">
            <a:avLst/>
          </a:prstGeom>
        </p:spPr>
      </p:pic>
      <p:sp>
        <p:nvSpPr>
          <p:cNvPr id="59" name="!!adm_t5"/>
          <p:cNvSpPr txBox="1"/>
          <p:nvPr/>
        </p:nvSpPr>
        <p:spPr>
          <a:xfrm>
            <a:off x="1115568" y="351129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System</a:t>
            </a:r>
            <a:endParaRPr lang="en-US" sz="1050" dirty="0"/>
          </a:p>
        </p:txBody>
      </p:sp>
      <p:sp>
        <p:nvSpPr>
          <p:cNvPr id="60" name="d20_60"/>
          <p:cNvSpPr txBox="1"/>
          <p:nvPr/>
        </p:nvSpPr>
        <p:spPr>
          <a:xfrm>
            <a:off x="2514600" y="1901952"/>
            <a:ext cx="2926080" cy="292608"/>
          </a:xfrm>
          <a:prstGeom prst="rect">
            <a:avLst/>
          </a:prstGeom>
          <a:noFill/>
          <a:ln/>
        </p:spPr>
        <p:txBody>
          <a:bodyPr wrap="square" lIns="0" tIns="0" rIns="0" bIns="0" rtlCol="0" anchor="ctr"/>
          <a:lstStyle/>
          <a:p>
            <a:pPr marL="0" indent="0">
              <a:buNone/>
            </a:pPr>
            <a:r>
              <a:rPr lang="en-US" sz="1300" b="1" dirty="0">
                <a:solidFill>
                  <a:srgbClr val="1F2937"/>
                </a:solidFill>
                <a:latin typeface="Zain" pitchFamily="34" charset="0"/>
                <a:ea typeface="Zain"/>
                <a:cs typeface="Zain"/>
              </a:rPr>
              <a:t>WLAN Client List</a:t>
            </a:r>
            <a:endParaRPr lang="en-US" sz="1300" dirty="0"/>
          </a:p>
        </p:txBody>
      </p:sp>
      <p:sp>
        <p:nvSpPr>
          <p:cNvPr id="61" name="d20_61"/>
          <p:cNvSpPr/>
          <p:nvPr/>
        </p:nvSpPr>
        <p:spPr>
          <a:xfrm>
            <a:off x="2514600" y="2286000"/>
            <a:ext cx="5669280" cy="292608"/>
          </a:xfrm>
          <a:prstGeom prst="rect">
            <a:avLst/>
          </a:prstGeom>
          <a:solidFill>
            <a:srgbClr val="1F2937"/>
          </a:solidFill>
          <a:ln/>
        </p:spPr>
      </p:sp>
      <p:sp>
        <p:nvSpPr>
          <p:cNvPr id="62" name="d20_62"/>
          <p:cNvSpPr/>
          <p:nvPr/>
        </p:nvSpPr>
        <p:spPr>
          <a:xfrm>
            <a:off x="2514600" y="2578608"/>
            <a:ext cx="5669280" cy="329184"/>
          </a:xfrm>
          <a:prstGeom prst="rect">
            <a:avLst/>
          </a:prstGeom>
          <a:solidFill>
            <a:srgbClr val="FFFFFF"/>
          </a:solidFill>
          <a:ln w="6350">
            <a:solidFill>
              <a:srgbClr val="D1D5DB"/>
            </a:solidFill>
            <a:prstDash val="solid"/>
          </a:ln>
        </p:spPr>
      </p:sp>
      <p:sp>
        <p:nvSpPr>
          <p:cNvPr id="63" name="d20_63"/>
          <p:cNvSpPr/>
          <p:nvPr/>
        </p:nvSpPr>
        <p:spPr>
          <a:xfrm>
            <a:off x="2514600" y="2907792"/>
            <a:ext cx="5669280" cy="329184"/>
          </a:xfrm>
          <a:prstGeom prst="rect">
            <a:avLst/>
          </a:prstGeom>
          <a:solidFill>
            <a:srgbClr val="F9FAFB"/>
          </a:solidFill>
          <a:ln w="6350">
            <a:solidFill>
              <a:srgbClr val="D1D5DB"/>
            </a:solidFill>
            <a:prstDash val="solid"/>
          </a:ln>
        </p:spPr>
      </p:sp>
      <p:sp>
        <p:nvSpPr>
          <p:cNvPr id="64" name="d20_64"/>
          <p:cNvSpPr/>
          <p:nvPr/>
        </p:nvSpPr>
        <p:spPr>
          <a:xfrm>
            <a:off x="2514600" y="3236976"/>
            <a:ext cx="5669280" cy="329184"/>
          </a:xfrm>
          <a:prstGeom prst="rect">
            <a:avLst/>
          </a:prstGeom>
          <a:solidFill>
            <a:srgbClr val="FFFFFF"/>
          </a:solidFill>
          <a:ln w="6350">
            <a:solidFill>
              <a:srgbClr val="D1D5DB"/>
            </a:solidFill>
            <a:prstDash val="solid"/>
          </a:ln>
        </p:spPr>
      </p:sp>
      <p:sp>
        <p:nvSpPr>
          <p:cNvPr id="65" name="d20_65"/>
          <p:cNvSpPr/>
          <p:nvPr/>
        </p:nvSpPr>
        <p:spPr>
          <a:xfrm>
            <a:off x="2514600" y="3566160"/>
            <a:ext cx="5669280" cy="329184"/>
          </a:xfrm>
          <a:prstGeom prst="rect">
            <a:avLst/>
          </a:prstGeom>
          <a:solidFill>
            <a:srgbClr val="F9FAFB"/>
          </a:solidFill>
          <a:ln w="6350">
            <a:solidFill>
              <a:srgbClr val="D1D5DB"/>
            </a:solidFill>
            <a:prstDash val="solid"/>
          </a:ln>
        </p:spPr>
      </p:sp>
      <p:sp>
        <p:nvSpPr>
          <p:cNvPr id="66" name="d20_66"/>
          <p:cNvSpPr/>
          <p:nvPr/>
        </p:nvSpPr>
        <p:spPr>
          <a:xfrm>
            <a:off x="2514600" y="3236976"/>
            <a:ext cx="5669280" cy="329184"/>
          </a:xfrm>
          <a:prstGeom prst="rect">
            <a:avLst/>
          </a:prstGeom>
          <a:solidFill>
            <a:srgbClr val="E17E3F">
              <a:alpha val="45000"/>
            </a:srgbClr>
          </a:solidFill>
          <a:ln/>
        </p:spPr>
      </p:sp>
      <p:sp>
        <p:nvSpPr>
          <p:cNvPr id="67" name="d20_67"/>
          <p:cNvSpPr txBox="1"/>
          <p:nvPr/>
        </p:nvSpPr>
        <p:spPr>
          <a:xfrm>
            <a:off x="2606040" y="2286000"/>
            <a:ext cx="1234440" cy="292608"/>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Device</a:t>
            </a:r>
            <a:endParaRPr lang="en-US" sz="950" dirty="0"/>
          </a:p>
        </p:txBody>
      </p:sp>
      <p:sp>
        <p:nvSpPr>
          <p:cNvPr id="68" name="d20_68"/>
          <p:cNvSpPr txBox="1"/>
          <p:nvPr/>
        </p:nvSpPr>
        <p:spPr>
          <a:xfrm>
            <a:off x="2606040" y="2578608"/>
            <a:ext cx="1234440" cy="329184"/>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Zana-iPhone</a:t>
            </a:r>
            <a:endParaRPr lang="en-US" sz="1050" dirty="0"/>
          </a:p>
        </p:txBody>
      </p:sp>
      <p:sp>
        <p:nvSpPr>
          <p:cNvPr id="69" name="d20_69"/>
          <p:cNvSpPr txBox="1"/>
          <p:nvPr/>
        </p:nvSpPr>
        <p:spPr>
          <a:xfrm>
            <a:off x="2606040" y="2907792"/>
            <a:ext cx="1234440" cy="329184"/>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Living-TV</a:t>
            </a:r>
            <a:endParaRPr lang="en-US" sz="1050" dirty="0"/>
          </a:p>
        </p:txBody>
      </p:sp>
      <p:sp>
        <p:nvSpPr>
          <p:cNvPr id="70" name="d20_70"/>
          <p:cNvSpPr txBox="1"/>
          <p:nvPr/>
        </p:nvSpPr>
        <p:spPr>
          <a:xfrm>
            <a:off x="2606040" y="3236976"/>
            <a:ext cx="1234440" cy="329184"/>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Unknown</a:t>
            </a:r>
            <a:endParaRPr lang="en-US" sz="1050" dirty="0"/>
          </a:p>
        </p:txBody>
      </p:sp>
      <p:sp>
        <p:nvSpPr>
          <p:cNvPr id="71" name="d20_71"/>
          <p:cNvSpPr txBox="1"/>
          <p:nvPr/>
        </p:nvSpPr>
        <p:spPr>
          <a:xfrm>
            <a:off x="2606040" y="3566160"/>
            <a:ext cx="1234440" cy="329184"/>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DESKTOP-PC</a:t>
            </a:r>
            <a:endParaRPr lang="en-US" sz="1050" dirty="0"/>
          </a:p>
        </p:txBody>
      </p:sp>
      <p:sp>
        <p:nvSpPr>
          <p:cNvPr id="72" name="d20_72"/>
          <p:cNvSpPr txBox="1"/>
          <p:nvPr/>
        </p:nvSpPr>
        <p:spPr>
          <a:xfrm>
            <a:off x="3931920" y="2286000"/>
            <a:ext cx="1051560" cy="292608"/>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IP Address</a:t>
            </a:r>
            <a:endParaRPr lang="en-US" sz="950" dirty="0"/>
          </a:p>
        </p:txBody>
      </p:sp>
      <p:sp>
        <p:nvSpPr>
          <p:cNvPr id="73" name="d20_73"/>
          <p:cNvSpPr txBox="1"/>
          <p:nvPr/>
        </p:nvSpPr>
        <p:spPr>
          <a:xfrm>
            <a:off x="3931920" y="2578608"/>
            <a:ext cx="10515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192.168.1.2</a:t>
            </a:r>
            <a:endParaRPr lang="en-US" sz="900" dirty="0"/>
          </a:p>
        </p:txBody>
      </p:sp>
      <p:sp>
        <p:nvSpPr>
          <p:cNvPr id="74" name="d20_74"/>
          <p:cNvSpPr txBox="1"/>
          <p:nvPr/>
        </p:nvSpPr>
        <p:spPr>
          <a:xfrm>
            <a:off x="3931920" y="2907792"/>
            <a:ext cx="10515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192.168.1.4</a:t>
            </a:r>
            <a:endParaRPr lang="en-US" sz="900" dirty="0"/>
          </a:p>
        </p:txBody>
      </p:sp>
      <p:sp>
        <p:nvSpPr>
          <p:cNvPr id="75" name="d20_75"/>
          <p:cNvSpPr txBox="1"/>
          <p:nvPr/>
        </p:nvSpPr>
        <p:spPr>
          <a:xfrm>
            <a:off x="3931920" y="3236976"/>
            <a:ext cx="10515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192.168.1.7</a:t>
            </a:r>
            <a:endParaRPr lang="en-US" sz="900" dirty="0"/>
          </a:p>
        </p:txBody>
      </p:sp>
      <p:sp>
        <p:nvSpPr>
          <p:cNvPr id="76" name="d20_76"/>
          <p:cNvSpPr txBox="1"/>
          <p:nvPr/>
        </p:nvSpPr>
        <p:spPr>
          <a:xfrm>
            <a:off x="3931920" y="3566160"/>
            <a:ext cx="10515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192.168.1.9</a:t>
            </a:r>
            <a:endParaRPr lang="en-US" sz="900" dirty="0"/>
          </a:p>
        </p:txBody>
      </p:sp>
      <p:sp>
        <p:nvSpPr>
          <p:cNvPr id="77" name="d20_77"/>
          <p:cNvSpPr txBox="1"/>
          <p:nvPr/>
        </p:nvSpPr>
        <p:spPr>
          <a:xfrm>
            <a:off x="5074920" y="2286000"/>
            <a:ext cx="1691640" cy="292608"/>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MAC Address</a:t>
            </a:r>
            <a:endParaRPr lang="en-US" sz="950" dirty="0"/>
          </a:p>
        </p:txBody>
      </p:sp>
      <p:sp>
        <p:nvSpPr>
          <p:cNvPr id="78" name="d20_78"/>
          <p:cNvSpPr txBox="1"/>
          <p:nvPr/>
        </p:nvSpPr>
        <p:spPr>
          <a:xfrm>
            <a:off x="5074920" y="2578608"/>
            <a:ext cx="169164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3C:22:FB:1A:7E:01</a:t>
            </a:r>
            <a:endParaRPr lang="en-US" sz="900" dirty="0"/>
          </a:p>
        </p:txBody>
      </p:sp>
      <p:sp>
        <p:nvSpPr>
          <p:cNvPr id="79" name="d20_79"/>
          <p:cNvSpPr txBox="1"/>
          <p:nvPr/>
        </p:nvSpPr>
        <p:spPr>
          <a:xfrm>
            <a:off x="5074920" y="2907792"/>
            <a:ext cx="169164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A4:5E:60:C2:11:9B</a:t>
            </a:r>
            <a:endParaRPr lang="en-US" sz="900" dirty="0"/>
          </a:p>
        </p:txBody>
      </p:sp>
      <p:sp>
        <p:nvSpPr>
          <p:cNvPr id="80" name="d20_80"/>
          <p:cNvSpPr txBox="1"/>
          <p:nvPr/>
        </p:nvSpPr>
        <p:spPr>
          <a:xfrm>
            <a:off x="5074920" y="3236976"/>
            <a:ext cx="169164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D8:9B:3B:4F:22:AC</a:t>
            </a:r>
            <a:endParaRPr lang="en-US" sz="900" dirty="0"/>
          </a:p>
        </p:txBody>
      </p:sp>
      <p:sp>
        <p:nvSpPr>
          <p:cNvPr id="81" name="d20_81"/>
          <p:cNvSpPr txBox="1"/>
          <p:nvPr/>
        </p:nvSpPr>
        <p:spPr>
          <a:xfrm>
            <a:off x="5074920" y="3566160"/>
            <a:ext cx="169164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F0:2F:74:88:01:5D</a:t>
            </a:r>
            <a:endParaRPr lang="en-US" sz="900" dirty="0"/>
          </a:p>
        </p:txBody>
      </p:sp>
      <p:sp>
        <p:nvSpPr>
          <p:cNvPr id="82" name="d20_82"/>
          <p:cNvSpPr txBox="1"/>
          <p:nvPr/>
        </p:nvSpPr>
        <p:spPr>
          <a:xfrm>
            <a:off x="6858000" y="2286000"/>
            <a:ext cx="594360" cy="292608"/>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Band</a:t>
            </a:r>
            <a:endParaRPr lang="en-US" sz="950" dirty="0"/>
          </a:p>
        </p:txBody>
      </p:sp>
      <p:sp>
        <p:nvSpPr>
          <p:cNvPr id="83" name="d20_83"/>
          <p:cNvSpPr txBox="1"/>
          <p:nvPr/>
        </p:nvSpPr>
        <p:spPr>
          <a:xfrm>
            <a:off x="6858000" y="2578608"/>
            <a:ext cx="5943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5G</a:t>
            </a:r>
            <a:endParaRPr lang="en-US" sz="900" dirty="0"/>
          </a:p>
        </p:txBody>
      </p:sp>
      <p:sp>
        <p:nvSpPr>
          <p:cNvPr id="84" name="d20_84"/>
          <p:cNvSpPr txBox="1"/>
          <p:nvPr/>
        </p:nvSpPr>
        <p:spPr>
          <a:xfrm>
            <a:off x="6858000" y="2907792"/>
            <a:ext cx="5943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5G</a:t>
            </a:r>
            <a:endParaRPr lang="en-US" sz="900" dirty="0"/>
          </a:p>
        </p:txBody>
      </p:sp>
      <p:sp>
        <p:nvSpPr>
          <p:cNvPr id="85" name="d20_85"/>
          <p:cNvSpPr txBox="1"/>
          <p:nvPr/>
        </p:nvSpPr>
        <p:spPr>
          <a:xfrm>
            <a:off x="6858000" y="3236976"/>
            <a:ext cx="5943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2.4G</a:t>
            </a:r>
            <a:endParaRPr lang="en-US" sz="900" dirty="0"/>
          </a:p>
        </p:txBody>
      </p:sp>
      <p:sp>
        <p:nvSpPr>
          <p:cNvPr id="86" name="d20_86"/>
          <p:cNvSpPr txBox="1"/>
          <p:nvPr/>
        </p:nvSpPr>
        <p:spPr>
          <a:xfrm>
            <a:off x="6858000" y="3566160"/>
            <a:ext cx="59436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2.4G</a:t>
            </a:r>
            <a:endParaRPr lang="en-US" sz="900" dirty="0"/>
          </a:p>
        </p:txBody>
      </p:sp>
      <p:sp>
        <p:nvSpPr>
          <p:cNvPr id="87" name="d20_87"/>
          <p:cNvSpPr txBox="1"/>
          <p:nvPr/>
        </p:nvSpPr>
        <p:spPr>
          <a:xfrm>
            <a:off x="7543800" y="2286000"/>
            <a:ext cx="640080" cy="292608"/>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Online</a:t>
            </a:r>
            <a:endParaRPr lang="en-US" sz="950" dirty="0"/>
          </a:p>
        </p:txBody>
      </p:sp>
      <p:sp>
        <p:nvSpPr>
          <p:cNvPr id="88" name="d20_88"/>
          <p:cNvSpPr txBox="1"/>
          <p:nvPr/>
        </p:nvSpPr>
        <p:spPr>
          <a:xfrm>
            <a:off x="7543800" y="2578608"/>
            <a:ext cx="64008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2h 10m</a:t>
            </a:r>
            <a:endParaRPr lang="en-US" sz="900" dirty="0"/>
          </a:p>
        </p:txBody>
      </p:sp>
      <p:sp>
        <p:nvSpPr>
          <p:cNvPr id="89" name="d20_89"/>
          <p:cNvSpPr txBox="1"/>
          <p:nvPr/>
        </p:nvSpPr>
        <p:spPr>
          <a:xfrm>
            <a:off x="7543800" y="2907792"/>
            <a:ext cx="64008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6h 02m</a:t>
            </a:r>
            <a:endParaRPr lang="en-US" sz="900" dirty="0"/>
          </a:p>
        </p:txBody>
      </p:sp>
      <p:sp>
        <p:nvSpPr>
          <p:cNvPr id="90" name="d20_90"/>
          <p:cNvSpPr txBox="1"/>
          <p:nvPr/>
        </p:nvSpPr>
        <p:spPr>
          <a:xfrm>
            <a:off x="7543800" y="3236976"/>
            <a:ext cx="64008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0h 45m</a:t>
            </a:r>
            <a:endParaRPr lang="en-US" sz="900" dirty="0"/>
          </a:p>
        </p:txBody>
      </p:sp>
      <p:sp>
        <p:nvSpPr>
          <p:cNvPr id="91" name="d20_91"/>
          <p:cNvSpPr txBox="1"/>
          <p:nvPr/>
        </p:nvSpPr>
        <p:spPr>
          <a:xfrm>
            <a:off x="7543800" y="3566160"/>
            <a:ext cx="640080" cy="329184"/>
          </a:xfrm>
          <a:prstGeom prst="rect">
            <a:avLst/>
          </a:prstGeom>
          <a:noFill/>
          <a:ln/>
        </p:spPr>
        <p:txBody>
          <a:bodyPr wrap="square" lIns="0" tIns="0" rIns="0" bIns="0" rtlCol="0" anchor="ctr"/>
          <a:lstStyle/>
          <a:p>
            <a:pPr marL="0" indent="0">
              <a:buNone/>
            </a:pPr>
            <a:r>
              <a:rPr lang="en-US" sz="900" dirty="0">
                <a:solidFill>
                  <a:srgbClr val="1F2937"/>
                </a:solidFill>
                <a:latin typeface="Courier New" pitchFamily="34" charset="0"/>
                <a:ea typeface="Courier New"/>
                <a:cs typeface="Courier New"/>
              </a:rPr>
              <a:t>1h 33m</a:t>
            </a:r>
            <a:endParaRPr lang="en-US" sz="900" dirty="0"/>
          </a:p>
        </p:txBody>
      </p:sp>
      <p:sp>
        <p:nvSpPr>
          <p:cNvPr id="92" name="d20_92"/>
          <p:cNvSpPr/>
          <p:nvPr/>
        </p:nvSpPr>
        <p:spPr>
          <a:xfrm>
            <a:off x="6629400" y="1920240"/>
            <a:ext cx="1554480" cy="274320"/>
          </a:xfrm>
          <a:prstGeom prst="roundRect">
            <a:avLst>
              <a:gd name="adj" fmla="val 50000"/>
            </a:avLst>
          </a:prstGeom>
          <a:solidFill>
            <a:srgbClr val="E17E3F"/>
          </a:solidFill>
          <a:ln/>
        </p:spPr>
      </p:sp>
      <p:pic>
        <p:nvPicPr>
          <p:cNvPr id="93" name="d20_93" descr="preencoded.png"/>
          <p:cNvPicPr>
            <a:picLocks noChangeAspect="1"/>
          </p:cNvPicPr>
          <p:nvPr/>
        </p:nvPicPr>
        <p:blipFill>
          <a:blip r:embed="rId20"/>
          <a:stretch>
            <a:fillRect/>
          </a:stretch>
        </p:blipFill>
        <p:spPr>
          <a:xfrm>
            <a:off x="6720840" y="1975104"/>
            <a:ext cx="155448" cy="155448"/>
          </a:xfrm>
          <a:prstGeom prst="rect">
            <a:avLst/>
          </a:prstGeom>
        </p:spPr>
      </p:pic>
      <p:sp>
        <p:nvSpPr>
          <p:cNvPr id="94" name="d20_94"/>
          <p:cNvSpPr txBox="1"/>
          <p:nvPr/>
        </p:nvSpPr>
        <p:spPr>
          <a:xfrm>
            <a:off x="6903720" y="1920240"/>
            <a:ext cx="1234440" cy="274320"/>
          </a:xfrm>
          <a:prstGeom prst="rect">
            <a:avLst/>
          </a:prstGeom>
          <a:noFill/>
          <a:ln/>
        </p:spPr>
        <p:txBody>
          <a:bodyPr wrap="square" lIns="0" tIns="0" rIns="0" bIns="0" rtlCol="0" anchor="ctr"/>
          <a:lstStyle/>
          <a:p>
            <a:pPr marL="0" indent="0">
              <a:buNone/>
            </a:pPr>
            <a:r>
              <a:rPr lang="en-US" sz="1000" b="1" dirty="0">
                <a:solidFill>
                  <a:srgbClr val="FFFFFF"/>
                </a:solidFill>
                <a:latin typeface="Zain" pitchFamily="34" charset="0"/>
                <a:ea typeface="Zain"/>
                <a:cs typeface="Zain"/>
              </a:rPr>
              <a:t>Check this device</a:t>
            </a:r>
            <a:endParaRPr lang="en-US" sz="1000" dirty="0"/>
          </a:p>
        </p:txBody>
      </p:sp>
      <p:sp>
        <p:nvSpPr>
          <p:cNvPr id="95" name="d20_95"/>
          <p:cNvSpPr/>
          <p:nvPr/>
        </p:nvSpPr>
        <p:spPr>
          <a:xfrm>
            <a:off x="5696712" y="3246120"/>
            <a:ext cx="310896" cy="310896"/>
          </a:xfrm>
          <a:prstGeom prst="ellipse">
            <a:avLst/>
          </a:prstGeom>
          <a:solidFill>
            <a:srgbClr val="5AE1D2">
              <a:alpha val="55000"/>
            </a:srgbClr>
          </a:solidFill>
          <a:ln w="19050">
            <a:solidFill>
              <a:srgbClr val="1F8C80"/>
            </a:solidFill>
            <a:prstDash val="solid"/>
          </a:ln>
        </p:spPr>
      </p:sp>
      <p:sp>
        <p:nvSpPr>
          <p:cNvPr id="96" name="d20_96"/>
          <p:cNvSpPr/>
          <p:nvPr/>
        </p:nvSpPr>
        <p:spPr>
          <a:xfrm>
            <a:off x="5257800" y="2926080"/>
            <a:ext cx="1188720" cy="274320"/>
          </a:xfrm>
          <a:prstGeom prst="roundRect">
            <a:avLst>
              <a:gd name="adj" fmla="val 20000"/>
            </a:avLst>
          </a:prstGeom>
          <a:solidFill>
            <a:srgbClr val="1F2937"/>
          </a:solidFill>
          <a:ln/>
        </p:spPr>
      </p:sp>
      <p:pic>
        <p:nvPicPr>
          <p:cNvPr id="97" name="d20_97" descr="preencoded.png"/>
          <p:cNvPicPr>
            <a:picLocks noChangeAspect="1"/>
          </p:cNvPicPr>
          <p:nvPr/>
        </p:nvPicPr>
        <p:blipFill>
          <a:blip r:embed="rId21"/>
          <a:stretch>
            <a:fillRect/>
          </a:stretch>
        </p:blipFill>
        <p:spPr>
          <a:xfrm>
            <a:off x="5330952" y="2980944"/>
            <a:ext cx="155448" cy="155448"/>
          </a:xfrm>
          <a:prstGeom prst="rect">
            <a:avLst/>
          </a:prstGeom>
        </p:spPr>
      </p:pic>
      <p:sp>
        <p:nvSpPr>
          <p:cNvPr id="98" name="d20_98"/>
          <p:cNvSpPr txBox="1"/>
          <p:nvPr/>
        </p:nvSpPr>
        <p:spPr>
          <a:xfrm>
            <a:off x="5532120" y="2926080"/>
            <a:ext cx="86868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MAC copied</a:t>
            </a:r>
            <a:endParaRPr lang="en-US" sz="950" dirty="0"/>
          </a:p>
        </p:txBody>
      </p:sp>
      <p:sp>
        <p:nvSpPr>
          <p:cNvPr id="99" name="d20_99"/>
          <p:cNvSpPr/>
          <p:nvPr/>
        </p:nvSpPr>
        <p:spPr>
          <a:xfrm>
            <a:off x="1216152" y="2843784"/>
            <a:ext cx="310896" cy="310896"/>
          </a:xfrm>
          <a:prstGeom prst="ellipse">
            <a:avLst/>
          </a:prstGeom>
          <a:solidFill>
            <a:srgbClr val="5AE1D2">
              <a:alpha val="55000"/>
            </a:srgbClr>
          </a:solidFill>
          <a:ln w="19050">
            <a:solidFill>
              <a:srgbClr val="1F8C80"/>
            </a:solidFill>
            <a:prstDash val="solid"/>
          </a:ln>
        </p:spPr>
      </p:sp>
      <p:sp>
        <p:nvSpPr>
          <p:cNvPr id="100" name="d20_100"/>
          <p:cNvSpPr/>
          <p:nvPr/>
        </p:nvSpPr>
        <p:spPr>
          <a:xfrm>
            <a:off x="731520" y="1435608"/>
            <a:ext cx="7680960" cy="45720"/>
          </a:xfrm>
          <a:prstGeom prst="rect">
            <a:avLst/>
          </a:prstGeom>
          <a:solidFill>
            <a:srgbClr val="5AE1D2"/>
          </a:solidFill>
          <a:ln/>
        </p:spPr>
      </p:sp>
      <p:pic>
        <p:nvPicPr>
          <p:cNvPr id="101" name="cur20" descr="preencoded.png"/>
          <p:cNvPicPr>
            <a:picLocks noChangeAspect="1"/>
          </p:cNvPicPr>
          <p:nvPr/>
        </p:nvPicPr>
        <p:blipFill>
          <a:blip r:embed="rId22"/>
          <a:stretch>
            <a:fillRect/>
          </a:stretch>
        </p:blipFill>
        <p:spPr>
          <a:xfrm>
            <a:off x="3086100" y="2361895"/>
            <a:ext cx="201168" cy="301752"/>
          </a:xfrm>
          <a:prstGeom prst="rect">
            <a:avLst/>
          </a:prstGeom>
        </p:spPr>
      </p:pic>
      <p:sp>
        <p:nvSpPr>
          <p:cNvPr id="102"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103"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20 / 25</a:t>
            </a:r>
            <a:endParaRPr lang="en-US" sz="900" dirty="0"/>
          </a:p>
        </p:txBody>
      </p:sp>
      <p:sp>
        <p:nvSpPr>
          <p:cNvPr id="104"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105" name="!!prog"/>
          <p:cNvSpPr/>
          <p:nvPr/>
        </p:nvSpPr>
        <p:spPr>
          <a:xfrm>
            <a:off x="5989320" y="4837176"/>
            <a:ext cx="1243584"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300"/>
                                  </p:stCondLst>
                                  <p:childTnLst>
                                    <p:animMotion origin="layout" path="M 0.0000 0.0000 C -0.0113 0.0222 -0.0026 0.0538 0.0050 0.0711 E" pathEditMode="relative">
                                      <p:cBhvr>
                                        <p:cTn id="6" dur="700" fill="hold"/>
                                        <p:tgtEl>
                                          <p:spTgt spid="101"/>
                                        </p:tgtEl>
                                        <p:attrNameLst>
                                          <p:attrName>ppt_x</p:attrName>
                                          <p:attrName>ppt_y</p:attrName>
                                        </p:attrNameLst>
                                      </p:cBhvr>
                                    </p:animMotion>
                                  </p:childTnLst>
                                </p:cTn>
                              </p:par>
                              <p:par>
                                <p:cTn id="7" presetID="0" presetClass="path" presetSubtype="0" accel="35000" decel="65000" fill="hold" nodeType="withEffect">
                                  <p:stCondLst>
                                    <p:cond delay="1100"/>
                                  </p:stCondLst>
                                  <p:childTnLst>
                                    <p:animMotion origin="layout" path="M 0.0050 0.0711 C -0.0180 0.1095 -0.0065 0.1671 0.0050 0.1991 E" pathEditMode="relative">
                                      <p:cBhvr>
                                        <p:cTn id="8" dur="600" fill="hold"/>
                                        <p:tgtEl>
                                          <p:spTgt spid="101"/>
                                        </p:tgtEl>
                                        <p:attrNameLst>
                                          <p:attrName>ppt_x</p:attrName>
                                          <p:attrName>ppt_y</p:attrName>
                                        </p:attrNameLst>
                                      </p:cBhvr>
                                    </p:animMotion>
                                  </p:childTnLst>
                                </p:cTn>
                              </p:par>
                              <p:par>
                                <p:cTn id="9" presetID="10" presetClass="entr" presetSubtype="0" decel="100000" fill="hold" grpId="0" nodeType="withEffect">
                                  <p:stCondLst>
                                    <p:cond delay="17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700"/>
                                        <p:tgtEl>
                                          <p:spTgt spid="66"/>
                                        </p:tgtEl>
                                      </p:cBhvr>
                                    </p:animEffect>
                                  </p:childTnLst>
                                </p:cTn>
                              </p:par>
                              <p:par>
                                <p:cTn id="12" presetID="53" presetClass="entr" presetSubtype="0" decel="100000" fill="hold" grpId="0" nodeType="withEffect">
                                  <p:stCondLst>
                                    <p:cond delay="190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400"/>
                                        <p:tgtEl>
                                          <p:spTgt spid="92"/>
                                        </p:tgtEl>
                                      </p:cBhvr>
                                    </p:animEffect>
                                    <p:anim calcmode="lin" valueType="num">
                                      <p:cBhvr additive="base">
                                        <p:cTn id="15" dur="650" fill="hold"/>
                                        <p:tgtEl>
                                          <p:spTgt spid="9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6" dur="650" fill="hold"/>
                                        <p:tgtEl>
                                          <p:spTgt spid="92"/>
                                        </p:tgtEl>
                                        <p:attrNameLst>
                                          <p:attrName>ppt_h</p:attrName>
                                        </p:attrNameLst>
                                      </p:cBhvr>
                                      <p:tavLst>
                                        <p:tav tm="0">
                                          <p:val>
                                            <p:strVal val="#ppt_h*0.6"/>
                                          </p:val>
                                        </p:tav>
                                        <p:tav tm="70000">
                                          <p:val>
                                            <p:strVal val="#ppt_h*1.06"/>
                                          </p:val>
                                        </p:tav>
                                        <p:tav tm="100000">
                                          <p:val>
                                            <p:strVal val="#ppt_h"/>
                                          </p:val>
                                        </p:tav>
                                      </p:tavLst>
                                    </p:anim>
                                  </p:childTnLst>
                                </p:cTn>
                              </p:par>
                              <p:par>
                                <p:cTn id="17" presetID="53" presetClass="entr" presetSubtype="0" decel="100000" fill="hold" nodeType="withEffect">
                                  <p:stCondLst>
                                    <p:cond delay="190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400"/>
                                        <p:tgtEl>
                                          <p:spTgt spid="93"/>
                                        </p:tgtEl>
                                      </p:cBhvr>
                                    </p:animEffect>
                                    <p:anim calcmode="lin" valueType="num">
                                      <p:cBhvr additive="base">
                                        <p:cTn id="20" dur="650" fill="hold"/>
                                        <p:tgtEl>
                                          <p:spTgt spid="9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1" dur="650" fill="hold"/>
                                        <p:tgtEl>
                                          <p:spTgt spid="93"/>
                                        </p:tgtEl>
                                        <p:attrNameLst>
                                          <p:attrName>ppt_h</p:attrName>
                                        </p:attrNameLst>
                                      </p:cBhvr>
                                      <p:tavLst>
                                        <p:tav tm="0">
                                          <p:val>
                                            <p:strVal val="#ppt_h*0.6"/>
                                          </p:val>
                                        </p:tav>
                                        <p:tav tm="70000">
                                          <p:val>
                                            <p:strVal val="#ppt_h*1.06"/>
                                          </p:val>
                                        </p:tav>
                                        <p:tav tm="100000">
                                          <p:val>
                                            <p:strVal val="#ppt_h"/>
                                          </p:val>
                                        </p:tav>
                                      </p:tavLst>
                                    </p:anim>
                                  </p:childTnLst>
                                </p:cTn>
                              </p:par>
                              <p:par>
                                <p:cTn id="22" presetID="53" presetClass="entr" presetSubtype="0" decel="100000" fill="hold" grpId="0" nodeType="withEffect">
                                  <p:stCondLst>
                                    <p:cond delay="1900"/>
                                  </p:stCondLst>
                                  <p:childTnLst>
                                    <p:set>
                                      <p:cBhvr>
                                        <p:cTn id="23" dur="1" fill="hold">
                                          <p:stCondLst>
                                            <p:cond delay="0"/>
                                          </p:stCondLst>
                                        </p:cTn>
                                        <p:tgtEl>
                                          <p:spTgt spid="94"/>
                                        </p:tgtEl>
                                        <p:attrNameLst>
                                          <p:attrName>style.visibility</p:attrName>
                                        </p:attrNameLst>
                                      </p:cBhvr>
                                      <p:to>
                                        <p:strVal val="visible"/>
                                      </p:to>
                                    </p:set>
                                    <p:animEffect transition="in" filter="fade">
                                      <p:cBhvr>
                                        <p:cTn id="24" dur="400"/>
                                        <p:tgtEl>
                                          <p:spTgt spid="94"/>
                                        </p:tgtEl>
                                      </p:cBhvr>
                                    </p:animEffect>
                                    <p:anim calcmode="lin" valueType="num">
                                      <p:cBhvr additive="base">
                                        <p:cTn id="25" dur="650" fill="hold"/>
                                        <p:tgtEl>
                                          <p:spTgt spid="9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6" dur="650" fill="hold"/>
                                        <p:tgtEl>
                                          <p:spTgt spid="94"/>
                                        </p:tgtEl>
                                        <p:attrNameLst>
                                          <p:attrName>ppt_h</p:attrName>
                                        </p:attrNameLst>
                                      </p:cBhvr>
                                      <p:tavLst>
                                        <p:tav tm="0">
                                          <p:val>
                                            <p:strVal val="#ppt_h*0.6"/>
                                          </p:val>
                                        </p:tav>
                                        <p:tav tm="70000">
                                          <p:val>
                                            <p:strVal val="#ppt_h*1.06"/>
                                          </p:val>
                                        </p:tav>
                                        <p:tav tm="100000">
                                          <p:val>
                                            <p:strVal val="#ppt_h"/>
                                          </p:val>
                                        </p:tav>
                                      </p:tavLst>
                                    </p:anim>
                                  </p:childTnLst>
                                </p:cTn>
                              </p:par>
                              <p:par>
                                <p:cTn id="27" presetID="0" presetClass="path" presetSubtype="0" accel="35000" decel="65000" fill="hold" nodeType="withEffect">
                                  <p:stCondLst>
                                    <p:cond delay="2350"/>
                                  </p:stCondLst>
                                  <p:childTnLst>
                                    <p:animMotion origin="layout" path="M 0.0050 0.1991 C 0.0935 0.2522 0.2263 0.2257 0.3000 0.1991 E" pathEditMode="relative">
                                      <p:cBhvr>
                                        <p:cTn id="28" dur="500" fill="hold"/>
                                        <p:tgtEl>
                                          <p:spTgt spid="101"/>
                                        </p:tgtEl>
                                        <p:attrNameLst>
                                          <p:attrName>ppt_x</p:attrName>
                                          <p:attrName>ppt_y</p:attrName>
                                        </p:attrNameLst>
                                      </p:cBhvr>
                                    </p:animMotion>
                                  </p:childTnLst>
                                </p:cTn>
                              </p:par>
                              <p:par>
                                <p:cTn id="29" presetID="10" presetClass="entr" presetSubtype="0" fill="hold" grpId="0" nodeType="withEffect">
                                  <p:stCondLst>
                                    <p:cond delay="2850"/>
                                  </p:stCondLst>
                                  <p:childTnLst>
                                    <p:set>
                                      <p:cBhvr>
                                        <p:cTn id="30" dur="1" fill="hold">
                                          <p:stCondLst>
                                            <p:cond delay="0"/>
                                          </p:stCondLst>
                                        </p:cTn>
                                        <p:tgtEl>
                                          <p:spTgt spid="95"/>
                                        </p:tgtEl>
                                        <p:attrNameLst>
                                          <p:attrName>style.visibility</p:attrName>
                                        </p:attrNameLst>
                                      </p:cBhvr>
                                      <p:to>
                                        <p:strVal val="visible"/>
                                      </p:to>
                                    </p:set>
                                    <p:anim calcmode="lin" valueType="num">
                                      <p:cBhvr additive="base">
                                        <p:cTn id="31" dur="520" fill="hold"/>
                                        <p:tgtEl>
                                          <p:spTgt spid="95"/>
                                        </p:tgtEl>
                                        <p:attrNameLst>
                                          <p:attrName>ppt_w</p:attrName>
                                        </p:attrNameLst>
                                      </p:cBhvr>
                                      <p:tavLst>
                                        <p:tav tm="0">
                                          <p:val>
                                            <p:strVal val="#ppt_w*0.3"/>
                                          </p:val>
                                        </p:tav>
                                        <p:tav tm="100000">
                                          <p:val>
                                            <p:strVal val="#ppt_w*1.5"/>
                                          </p:val>
                                        </p:tav>
                                      </p:tavLst>
                                    </p:anim>
                                    <p:anim calcmode="lin" valueType="num">
                                      <p:cBhvr additive="base">
                                        <p:cTn id="32" dur="520" fill="hold"/>
                                        <p:tgtEl>
                                          <p:spTgt spid="95"/>
                                        </p:tgtEl>
                                        <p:attrNameLst>
                                          <p:attrName>ppt_h</p:attrName>
                                        </p:attrNameLst>
                                      </p:cBhvr>
                                      <p:tavLst>
                                        <p:tav tm="0">
                                          <p:val>
                                            <p:strVal val="#ppt_h*0.3"/>
                                          </p:val>
                                        </p:tav>
                                        <p:tav tm="100000">
                                          <p:val>
                                            <p:strVal val="#ppt_h*1.5"/>
                                          </p:val>
                                        </p:tav>
                                      </p:tavLst>
                                    </p:anim>
                                    <p:animEffect transition="out" filter="fade">
                                      <p:cBhvr>
                                        <p:cTn id="33" dur="380">
                                          <p:stCondLst>
                                            <p:cond delay="140"/>
                                          </p:stCondLst>
                                        </p:cTn>
                                        <p:tgtEl>
                                          <p:spTgt spid="95"/>
                                        </p:tgtEl>
                                      </p:cBhvr>
                                    </p:animEffect>
                                    <p:set>
                                      <p:cBhvr>
                                        <p:cTn id="34" dur="1" fill="hold">
                                          <p:stCondLst>
                                            <p:cond delay="520"/>
                                          </p:stCondLst>
                                        </p:cTn>
                                        <p:tgtEl>
                                          <p:spTgt spid="95"/>
                                        </p:tgtEl>
                                        <p:attrNameLst>
                                          <p:attrName>style.visibility</p:attrName>
                                        </p:attrNameLst>
                                      </p:cBhvr>
                                      <p:to>
                                        <p:strVal val="hidden"/>
                                      </p:to>
                                    </p:set>
                                  </p:childTnLst>
                                </p:cTn>
                              </p:par>
                              <p:par>
                                <p:cTn id="35" presetID="53" presetClass="entr" presetSubtype="0" decel="100000" fill="hold" grpId="0" nodeType="withEffect">
                                  <p:stCondLst>
                                    <p:cond delay="2950"/>
                                  </p:stCondLst>
                                  <p:childTnLst>
                                    <p:set>
                                      <p:cBhvr>
                                        <p:cTn id="36" dur="1" fill="hold">
                                          <p:stCondLst>
                                            <p:cond delay="0"/>
                                          </p:stCondLst>
                                        </p:cTn>
                                        <p:tgtEl>
                                          <p:spTgt spid="96"/>
                                        </p:tgtEl>
                                        <p:attrNameLst>
                                          <p:attrName>style.visibility</p:attrName>
                                        </p:attrNameLst>
                                      </p:cBhvr>
                                      <p:to>
                                        <p:strVal val="visible"/>
                                      </p:to>
                                    </p:set>
                                    <p:animEffect transition="in" filter="fade">
                                      <p:cBhvr>
                                        <p:cTn id="37" dur="400"/>
                                        <p:tgtEl>
                                          <p:spTgt spid="96"/>
                                        </p:tgtEl>
                                      </p:cBhvr>
                                    </p:animEffect>
                                    <p:anim calcmode="lin" valueType="num">
                                      <p:cBhvr additive="base">
                                        <p:cTn id="38" dur="650" fill="hold"/>
                                        <p:tgtEl>
                                          <p:spTgt spid="9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9" dur="650" fill="hold"/>
                                        <p:tgtEl>
                                          <p:spTgt spid="96"/>
                                        </p:tgtEl>
                                        <p:attrNameLst>
                                          <p:attrName>ppt_h</p:attrName>
                                        </p:attrNameLst>
                                      </p:cBhvr>
                                      <p:tavLst>
                                        <p:tav tm="0">
                                          <p:val>
                                            <p:strVal val="#ppt_h*0.6"/>
                                          </p:val>
                                        </p:tav>
                                        <p:tav tm="70000">
                                          <p:val>
                                            <p:strVal val="#ppt_h*1.06"/>
                                          </p:val>
                                        </p:tav>
                                        <p:tav tm="100000">
                                          <p:val>
                                            <p:strVal val="#ppt_h"/>
                                          </p:val>
                                        </p:tav>
                                      </p:tavLst>
                                    </p:anim>
                                  </p:childTnLst>
                                </p:cTn>
                              </p:par>
                              <p:par>
                                <p:cTn id="40" presetID="53" presetClass="entr" presetSubtype="0" decel="100000" fill="hold" nodeType="withEffect">
                                  <p:stCondLst>
                                    <p:cond delay="295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400"/>
                                        <p:tgtEl>
                                          <p:spTgt spid="97"/>
                                        </p:tgtEl>
                                      </p:cBhvr>
                                    </p:animEffect>
                                    <p:anim calcmode="lin" valueType="num">
                                      <p:cBhvr additive="base">
                                        <p:cTn id="43" dur="650" fill="hold"/>
                                        <p:tgtEl>
                                          <p:spTgt spid="9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4" dur="650" fill="hold"/>
                                        <p:tgtEl>
                                          <p:spTgt spid="97"/>
                                        </p:tgtEl>
                                        <p:attrNameLst>
                                          <p:attrName>ppt_h</p:attrName>
                                        </p:attrNameLst>
                                      </p:cBhvr>
                                      <p:tavLst>
                                        <p:tav tm="0">
                                          <p:val>
                                            <p:strVal val="#ppt_h*0.6"/>
                                          </p:val>
                                        </p:tav>
                                        <p:tav tm="70000">
                                          <p:val>
                                            <p:strVal val="#ppt_h*1.06"/>
                                          </p:val>
                                        </p:tav>
                                        <p:tav tm="100000">
                                          <p:val>
                                            <p:strVal val="#ppt_h"/>
                                          </p:val>
                                        </p:tav>
                                      </p:tavLst>
                                    </p:anim>
                                  </p:childTnLst>
                                </p:cTn>
                              </p:par>
                              <p:par>
                                <p:cTn id="45" presetID="53" presetClass="entr" presetSubtype="0" decel="100000" fill="hold" grpId="0" nodeType="withEffect">
                                  <p:stCondLst>
                                    <p:cond delay="295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400"/>
                                        <p:tgtEl>
                                          <p:spTgt spid="98"/>
                                        </p:tgtEl>
                                      </p:cBhvr>
                                    </p:animEffect>
                                    <p:anim calcmode="lin" valueType="num">
                                      <p:cBhvr additive="base">
                                        <p:cTn id="48" dur="650" fill="hold"/>
                                        <p:tgtEl>
                                          <p:spTgt spid="9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9" dur="650" fill="hold"/>
                                        <p:tgtEl>
                                          <p:spTgt spid="98"/>
                                        </p:tgtEl>
                                        <p:attrNameLst>
                                          <p:attrName>ppt_h</p:attrName>
                                        </p:attrNameLst>
                                      </p:cBhvr>
                                      <p:tavLst>
                                        <p:tav tm="0">
                                          <p:val>
                                            <p:strVal val="#ppt_h*0.6"/>
                                          </p:val>
                                        </p:tav>
                                        <p:tav tm="70000">
                                          <p:val>
                                            <p:strVal val="#ppt_h*1.06"/>
                                          </p:val>
                                        </p:tav>
                                        <p:tav tm="100000">
                                          <p:val>
                                            <p:strVal val="#ppt_h"/>
                                          </p:val>
                                        </p:tav>
                                      </p:tavLst>
                                    </p:anim>
                                  </p:childTnLst>
                                </p:cTn>
                              </p:par>
                              <p:par>
                                <p:cTn id="50" presetID="0" presetClass="path" presetSubtype="0" accel="35000" decel="65000" fill="hold" nodeType="withEffect">
                                  <p:stCondLst>
                                    <p:cond delay="3700"/>
                                  </p:stCondLst>
                                  <p:childTnLst>
                                    <p:animMotion origin="layout" path="M 0.3000 0.1991 C 0.1671 0.0874 -0.0605 0.0963 -0.1900 0.1209 E" pathEditMode="relative">
                                      <p:cBhvr>
                                        <p:cTn id="51" dur="900" fill="hold"/>
                                        <p:tgtEl>
                                          <p:spTgt spid="101"/>
                                        </p:tgtEl>
                                        <p:attrNameLst>
                                          <p:attrName>ppt_x</p:attrName>
                                          <p:attrName>ppt_y</p:attrName>
                                        </p:attrNameLst>
                                      </p:cBhvr>
                                    </p:animMotion>
                                  </p:childTnLst>
                                </p:cTn>
                              </p:par>
                              <p:par>
                                <p:cTn id="52" presetID="10" presetClass="exit" presetSubtype="0" fill="hold" grpId="1" nodeType="withEffect">
                                  <p:stCondLst>
                                    <p:cond delay="4100"/>
                                  </p:stCondLst>
                                  <p:childTnLst>
                                    <p:animEffect transition="out" filter="fade">
                                      <p:cBhvr>
                                        <p:cTn id="53" dur="300">
                                          <p:stCondLst>
                                            <p:cond delay="0"/>
                                          </p:stCondLst>
                                        </p:cTn>
                                        <p:tgtEl>
                                          <p:spTgt spid="96"/>
                                        </p:tgtEl>
                                      </p:cBhvr>
                                    </p:animEffect>
                                    <p:set>
                                      <p:cBhvr>
                                        <p:cTn id="54" dur="1" fill="hold">
                                          <p:stCondLst>
                                            <p:cond delay="300"/>
                                          </p:stCondLst>
                                        </p:cTn>
                                        <p:tgtEl>
                                          <p:spTgt spid="96"/>
                                        </p:tgtEl>
                                        <p:attrNameLst>
                                          <p:attrName>style.visibility</p:attrName>
                                        </p:attrNameLst>
                                      </p:cBhvr>
                                      <p:to>
                                        <p:strVal val="hidden"/>
                                      </p:to>
                                    </p:set>
                                  </p:childTnLst>
                                </p:cTn>
                              </p:par>
                              <p:par>
                                <p:cTn id="55" presetID="10" presetClass="exit" presetSubtype="0" fill="hold" nodeType="withEffect">
                                  <p:stCondLst>
                                    <p:cond delay="4100"/>
                                  </p:stCondLst>
                                  <p:childTnLst>
                                    <p:animEffect transition="out" filter="fade">
                                      <p:cBhvr>
                                        <p:cTn id="56" dur="300">
                                          <p:stCondLst>
                                            <p:cond delay="0"/>
                                          </p:stCondLst>
                                        </p:cTn>
                                        <p:tgtEl>
                                          <p:spTgt spid="97"/>
                                        </p:tgtEl>
                                      </p:cBhvr>
                                    </p:animEffect>
                                    <p:set>
                                      <p:cBhvr>
                                        <p:cTn id="57" dur="1" fill="hold">
                                          <p:stCondLst>
                                            <p:cond delay="300"/>
                                          </p:stCondLst>
                                        </p:cTn>
                                        <p:tgtEl>
                                          <p:spTgt spid="97"/>
                                        </p:tgtEl>
                                        <p:attrNameLst>
                                          <p:attrName>style.visibility</p:attrName>
                                        </p:attrNameLst>
                                      </p:cBhvr>
                                      <p:to>
                                        <p:strVal val="hidden"/>
                                      </p:to>
                                    </p:set>
                                  </p:childTnLst>
                                </p:cTn>
                              </p:par>
                              <p:par>
                                <p:cTn id="58" presetID="10" presetClass="exit" presetSubtype="0" fill="hold" grpId="1" nodeType="withEffect">
                                  <p:stCondLst>
                                    <p:cond delay="4100"/>
                                  </p:stCondLst>
                                  <p:childTnLst>
                                    <p:animEffect transition="out" filter="fade">
                                      <p:cBhvr>
                                        <p:cTn id="59" dur="300">
                                          <p:stCondLst>
                                            <p:cond delay="0"/>
                                          </p:stCondLst>
                                        </p:cTn>
                                        <p:tgtEl>
                                          <p:spTgt spid="98"/>
                                        </p:tgtEl>
                                      </p:cBhvr>
                                    </p:animEffect>
                                    <p:set>
                                      <p:cBhvr>
                                        <p:cTn id="60" dur="1" fill="hold">
                                          <p:stCondLst>
                                            <p:cond delay="300"/>
                                          </p:stCondLst>
                                        </p:cTn>
                                        <p:tgtEl>
                                          <p:spTgt spid="98"/>
                                        </p:tgtEl>
                                        <p:attrNameLst>
                                          <p:attrName>style.visibility</p:attrName>
                                        </p:attrNameLst>
                                      </p:cBhvr>
                                      <p:to>
                                        <p:strVal val="hidden"/>
                                      </p:to>
                                    </p:set>
                                  </p:childTnLst>
                                </p:cTn>
                              </p:par>
                              <p:par>
                                <p:cTn id="61" presetID="10" presetClass="entr" presetSubtype="0" fill="hold" grpId="0" nodeType="withEffect">
                                  <p:stCondLst>
                                    <p:cond delay="4650"/>
                                  </p:stCondLst>
                                  <p:childTnLst>
                                    <p:set>
                                      <p:cBhvr>
                                        <p:cTn id="62" dur="1" fill="hold">
                                          <p:stCondLst>
                                            <p:cond delay="0"/>
                                          </p:stCondLst>
                                        </p:cTn>
                                        <p:tgtEl>
                                          <p:spTgt spid="99"/>
                                        </p:tgtEl>
                                        <p:attrNameLst>
                                          <p:attrName>style.visibility</p:attrName>
                                        </p:attrNameLst>
                                      </p:cBhvr>
                                      <p:to>
                                        <p:strVal val="visible"/>
                                      </p:to>
                                    </p:set>
                                    <p:anim calcmode="lin" valueType="num">
                                      <p:cBhvr additive="base">
                                        <p:cTn id="63" dur="520" fill="hold"/>
                                        <p:tgtEl>
                                          <p:spTgt spid="99"/>
                                        </p:tgtEl>
                                        <p:attrNameLst>
                                          <p:attrName>ppt_w</p:attrName>
                                        </p:attrNameLst>
                                      </p:cBhvr>
                                      <p:tavLst>
                                        <p:tav tm="0">
                                          <p:val>
                                            <p:strVal val="#ppt_w*0.3"/>
                                          </p:val>
                                        </p:tav>
                                        <p:tav tm="100000">
                                          <p:val>
                                            <p:strVal val="#ppt_w*1.5"/>
                                          </p:val>
                                        </p:tav>
                                      </p:tavLst>
                                    </p:anim>
                                    <p:anim calcmode="lin" valueType="num">
                                      <p:cBhvr additive="base">
                                        <p:cTn id="64" dur="520" fill="hold"/>
                                        <p:tgtEl>
                                          <p:spTgt spid="99"/>
                                        </p:tgtEl>
                                        <p:attrNameLst>
                                          <p:attrName>ppt_h</p:attrName>
                                        </p:attrNameLst>
                                      </p:cBhvr>
                                      <p:tavLst>
                                        <p:tav tm="0">
                                          <p:val>
                                            <p:strVal val="#ppt_h*0.3"/>
                                          </p:val>
                                        </p:tav>
                                        <p:tav tm="100000">
                                          <p:val>
                                            <p:strVal val="#ppt_h*1.5"/>
                                          </p:val>
                                        </p:tav>
                                      </p:tavLst>
                                    </p:anim>
                                    <p:animEffect transition="out" filter="fade">
                                      <p:cBhvr>
                                        <p:cTn id="65" dur="380">
                                          <p:stCondLst>
                                            <p:cond delay="140"/>
                                          </p:stCondLst>
                                        </p:cTn>
                                        <p:tgtEl>
                                          <p:spTgt spid="99"/>
                                        </p:tgtEl>
                                      </p:cBhvr>
                                    </p:animEffect>
                                    <p:set>
                                      <p:cBhvr>
                                        <p:cTn id="66" dur="1" fill="hold">
                                          <p:stCondLst>
                                            <p:cond delay="520"/>
                                          </p:stCondLst>
                                        </p:cTn>
                                        <p:tgtEl>
                                          <p:spTgt spid="99"/>
                                        </p:tgtEl>
                                        <p:attrNameLst>
                                          <p:attrName>style.visibility</p:attrName>
                                        </p:attrNameLst>
                                      </p:cBhvr>
                                      <p:to>
                                        <p:strVal val="hidden"/>
                                      </p:to>
                                    </p:set>
                                  </p:childTnLst>
                                </p:cTn>
                              </p:par>
                              <p:par>
                                <p:cTn id="67" presetID="22" presetClass="entr" presetSubtype="0" decel="100000" fill="hold" grpId="0" nodeType="withEffect">
                                  <p:stCondLst>
                                    <p:cond delay="4850"/>
                                  </p:stCondLst>
                                  <p:childTnLst>
                                    <p:set>
                                      <p:cBhvr>
                                        <p:cTn id="68" dur="1" fill="hold">
                                          <p:stCondLst>
                                            <p:cond delay="0"/>
                                          </p:stCondLst>
                                        </p:cTn>
                                        <p:tgtEl>
                                          <p:spTgt spid="100"/>
                                        </p:tgtEl>
                                        <p:attrNameLst>
                                          <p:attrName>style.visibility</p:attrName>
                                        </p:attrNameLst>
                                      </p:cBhvr>
                                      <p:to>
                                        <p:strVal val="visible"/>
                                      </p:to>
                                    </p:set>
                                    <p:animEffect transition="in" filter="wipe(left)">
                                      <p:cBhvr>
                                        <p:cTn id="69" dur="8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2" grpId="0" animBg="1"/>
      <p:bldP spid="94" grpId="0" animBg="1"/>
      <p:bldP spid="95" grpId="0" animBg="1"/>
      <p:bldP spid="96" grpId="0" animBg="1"/>
      <p:bldP spid="96" grpId="1" animBg="1"/>
      <p:bldP spid="98" grpId="0" animBg="1"/>
      <p:bldP spid="98" grpId="1" animBg="1"/>
      <p:bldP spid="99" grpId="0" animBg="1"/>
      <p:bldP spid="10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hdr"/>
          <p:cNvSpPr/>
          <p:nvPr/>
        </p:nvSpPr>
        <p:spPr>
          <a:xfrm>
            <a:off x="5522976" y="73152"/>
            <a:ext cx="3163824"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5660136" y="73152"/>
            <a:ext cx="2889504"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بلۆککردنی ئامێر</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6/8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MAC Filter</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url"/>
          <p:cNvSpPr txBox="1"/>
          <p:nvPr/>
        </p:nvSpPr>
        <p:spPr>
          <a:xfrm>
            <a:off x="2011680" y="1106424"/>
            <a:ext cx="576072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192.168.1.1/security/wlan_mac_filter.html</a:t>
            </a:r>
            <a:endParaRPr lang="en-US" sz="1000" dirty="0"/>
          </a:p>
        </p:txBody>
      </p:sp>
      <p:sp>
        <p:nvSpPr>
          <p:cNvPr id="41" name="!!b_prof"/>
          <p:cNvSpPr/>
          <p:nvPr/>
        </p:nvSpPr>
        <p:spPr>
          <a:xfrm>
            <a:off x="8101584" y="1133856"/>
            <a:ext cx="219456" cy="219456"/>
          </a:xfrm>
          <a:prstGeom prst="ellipse">
            <a:avLst/>
          </a:prstGeom>
          <a:solidFill>
            <a:srgbClr val="E17E3F"/>
          </a:solidFill>
          <a:ln/>
        </p:spPr>
      </p:sp>
      <p:sp>
        <p:nvSpPr>
          <p:cNvPr id="42"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sp>
        <p:nvSpPr>
          <p:cNvPr id="43" name="!!adm_top"/>
          <p:cNvSpPr/>
          <p:nvPr/>
        </p:nvSpPr>
        <p:spPr>
          <a:xfrm>
            <a:off x="731520" y="1435608"/>
            <a:ext cx="7680960" cy="347472"/>
          </a:xfrm>
          <a:prstGeom prst="rect">
            <a:avLst/>
          </a:prstGeom>
          <a:solidFill>
            <a:srgbClr val="1F2937"/>
          </a:solidFill>
          <a:ln/>
        </p:spPr>
      </p:sp>
      <p:sp>
        <p:nvSpPr>
          <p:cNvPr id="44" name="!!adm_brand"/>
          <p:cNvSpPr txBox="1"/>
          <p:nvPr/>
        </p:nvSpPr>
        <p:spPr>
          <a:xfrm>
            <a:off x="868680" y="1435608"/>
            <a:ext cx="3200400" cy="347472"/>
          </a:xfrm>
          <a:prstGeom prst="rect">
            <a:avLst/>
          </a:prstGeom>
          <a:noFill/>
          <a:ln/>
        </p:spPr>
        <p:txBody>
          <a:bodyPr wrap="square" lIns="0" tIns="0" rIns="0" bIns="0" rtlCol="0" anchor="ctr"/>
          <a:lstStyle/>
          <a:p>
            <a:pPr marL="0" indent="0">
              <a:buNone/>
            </a:pPr>
            <a:r>
              <a:rPr lang="en-US" sz="1100" b="1" dirty="0">
                <a:solidFill>
                  <a:srgbClr val="FFFFFF"/>
                </a:solidFill>
                <a:latin typeface="Zain" pitchFamily="34" charset="0"/>
                <a:ea typeface="Zain"/>
                <a:cs typeface="Zain"/>
              </a:rPr>
              <a:t>FTTH Gateway  ·  HG8145V5</a:t>
            </a:r>
            <a:endParaRPr lang="en-US" sz="1100" dirty="0"/>
          </a:p>
        </p:txBody>
      </p:sp>
      <p:sp>
        <p:nvSpPr>
          <p:cNvPr id="45" name="!!adm_user"/>
          <p:cNvSpPr txBox="1"/>
          <p:nvPr/>
        </p:nvSpPr>
        <p:spPr>
          <a:xfrm>
            <a:off x="6766560" y="1435608"/>
            <a:ext cx="1508760" cy="347472"/>
          </a:xfrm>
          <a:prstGeom prst="rect">
            <a:avLst/>
          </a:prstGeom>
          <a:noFill/>
          <a:ln/>
        </p:spPr>
        <p:txBody>
          <a:bodyPr wrap="square" lIns="0" tIns="0" rIns="0" bIns="0" rtlCol="0" anchor="ctr"/>
          <a:lstStyle/>
          <a:p>
            <a:pPr marL="0" indent="0" algn="r">
              <a:buNone/>
            </a:pPr>
            <a:r>
              <a:rPr lang="en-US" sz="900" dirty="0">
                <a:solidFill>
                  <a:srgbClr val="D1D5DB"/>
                </a:solidFill>
                <a:latin typeface="Zain" pitchFamily="34" charset="0"/>
                <a:ea typeface="Zain"/>
                <a:cs typeface="Zain"/>
              </a:rPr>
              <a:t>user   |   Logout</a:t>
            </a:r>
            <a:endParaRPr lang="en-US" sz="900" dirty="0"/>
          </a:p>
        </p:txBody>
      </p:sp>
      <p:sp>
        <p:nvSpPr>
          <p:cNvPr id="46" name="!!adm_side"/>
          <p:cNvSpPr/>
          <p:nvPr/>
        </p:nvSpPr>
        <p:spPr>
          <a:xfrm>
            <a:off x="731520" y="1783080"/>
            <a:ext cx="1600200" cy="2331720"/>
          </a:xfrm>
          <a:prstGeom prst="rect">
            <a:avLst/>
          </a:prstGeom>
          <a:solidFill>
            <a:srgbClr val="F3F4F6"/>
          </a:solidFill>
          <a:ln/>
        </p:spPr>
      </p:sp>
      <p:sp>
        <p:nvSpPr>
          <p:cNvPr id="47" name="!!adm_sel"/>
          <p:cNvSpPr/>
          <p:nvPr/>
        </p:nvSpPr>
        <p:spPr>
          <a:xfrm>
            <a:off x="786384" y="2852928"/>
            <a:ext cx="1490472" cy="292608"/>
          </a:xfrm>
          <a:prstGeom prst="roundRect">
            <a:avLst>
              <a:gd name="adj" fmla="val 18750"/>
            </a:avLst>
          </a:prstGeom>
          <a:solidFill>
            <a:srgbClr val="C8F4EF"/>
          </a:solidFill>
          <a:ln w="9525">
            <a:solidFill>
              <a:srgbClr val="5AE1D2"/>
            </a:solidFill>
            <a:prstDash val="solid"/>
          </a:ln>
        </p:spPr>
      </p:sp>
      <p:pic>
        <p:nvPicPr>
          <p:cNvPr id="48" name="!!adm_i0" descr="preencoded.png"/>
          <p:cNvPicPr>
            <a:picLocks noChangeAspect="1"/>
          </p:cNvPicPr>
          <p:nvPr/>
        </p:nvPicPr>
        <p:blipFill>
          <a:blip r:embed="rId14"/>
          <a:stretch>
            <a:fillRect/>
          </a:stretch>
        </p:blipFill>
        <p:spPr>
          <a:xfrm>
            <a:off x="896112" y="1938528"/>
            <a:ext cx="146304" cy="146304"/>
          </a:xfrm>
          <a:prstGeom prst="rect">
            <a:avLst/>
          </a:prstGeom>
        </p:spPr>
      </p:pic>
      <p:sp>
        <p:nvSpPr>
          <p:cNvPr id="49" name="!!adm_t0"/>
          <p:cNvSpPr txBox="1"/>
          <p:nvPr/>
        </p:nvSpPr>
        <p:spPr>
          <a:xfrm>
            <a:off x="1115568" y="186537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Status</a:t>
            </a:r>
            <a:endParaRPr lang="en-US" sz="1050" dirty="0"/>
          </a:p>
        </p:txBody>
      </p:sp>
      <p:pic>
        <p:nvPicPr>
          <p:cNvPr id="50" name="!!adm_i1" descr="preencoded.png"/>
          <p:cNvPicPr>
            <a:picLocks noChangeAspect="1"/>
          </p:cNvPicPr>
          <p:nvPr/>
        </p:nvPicPr>
        <p:blipFill>
          <a:blip r:embed="rId15"/>
          <a:stretch>
            <a:fillRect/>
          </a:stretch>
        </p:blipFill>
        <p:spPr>
          <a:xfrm>
            <a:off x="896112" y="2267712"/>
            <a:ext cx="146304" cy="146304"/>
          </a:xfrm>
          <a:prstGeom prst="rect">
            <a:avLst/>
          </a:prstGeom>
        </p:spPr>
      </p:pic>
      <p:sp>
        <p:nvSpPr>
          <p:cNvPr id="51" name="!!adm_t1"/>
          <p:cNvSpPr txBox="1"/>
          <p:nvPr/>
        </p:nvSpPr>
        <p:spPr>
          <a:xfrm>
            <a:off x="1115568" y="2194560"/>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Network</a:t>
            </a:r>
            <a:endParaRPr lang="en-US" sz="1050" dirty="0"/>
          </a:p>
        </p:txBody>
      </p:sp>
      <p:pic>
        <p:nvPicPr>
          <p:cNvPr id="52" name="!!adm_i2" descr="preencoded.png"/>
          <p:cNvPicPr>
            <a:picLocks noChangeAspect="1"/>
          </p:cNvPicPr>
          <p:nvPr/>
        </p:nvPicPr>
        <p:blipFill>
          <a:blip r:embed="rId16"/>
          <a:stretch>
            <a:fillRect/>
          </a:stretch>
        </p:blipFill>
        <p:spPr>
          <a:xfrm>
            <a:off x="896112" y="2596896"/>
            <a:ext cx="146304" cy="146304"/>
          </a:xfrm>
          <a:prstGeom prst="rect">
            <a:avLst/>
          </a:prstGeom>
        </p:spPr>
      </p:pic>
      <p:sp>
        <p:nvSpPr>
          <p:cNvPr id="53" name="!!adm_t2"/>
          <p:cNvSpPr txBox="1"/>
          <p:nvPr/>
        </p:nvSpPr>
        <p:spPr>
          <a:xfrm>
            <a:off x="1115568" y="2523744"/>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WLAN</a:t>
            </a:r>
            <a:endParaRPr lang="en-US" sz="1050" dirty="0"/>
          </a:p>
        </p:txBody>
      </p:sp>
      <p:pic>
        <p:nvPicPr>
          <p:cNvPr id="54" name="!!adm_i3" descr="preencoded.png"/>
          <p:cNvPicPr>
            <a:picLocks noChangeAspect="1"/>
          </p:cNvPicPr>
          <p:nvPr/>
        </p:nvPicPr>
        <p:blipFill>
          <a:blip r:embed="rId17"/>
          <a:stretch>
            <a:fillRect/>
          </a:stretch>
        </p:blipFill>
        <p:spPr>
          <a:xfrm>
            <a:off x="896112" y="2926080"/>
            <a:ext cx="146304" cy="146304"/>
          </a:xfrm>
          <a:prstGeom prst="rect">
            <a:avLst/>
          </a:prstGeom>
        </p:spPr>
      </p:pic>
      <p:sp>
        <p:nvSpPr>
          <p:cNvPr id="55" name="!!adm_t3"/>
          <p:cNvSpPr txBox="1"/>
          <p:nvPr/>
        </p:nvSpPr>
        <p:spPr>
          <a:xfrm>
            <a:off x="1115568" y="2852928"/>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Security</a:t>
            </a:r>
            <a:endParaRPr lang="en-US" sz="1050" dirty="0"/>
          </a:p>
        </p:txBody>
      </p:sp>
      <p:pic>
        <p:nvPicPr>
          <p:cNvPr id="56" name="!!adm_i4" descr="preencoded.png"/>
          <p:cNvPicPr>
            <a:picLocks noChangeAspect="1"/>
          </p:cNvPicPr>
          <p:nvPr/>
        </p:nvPicPr>
        <p:blipFill>
          <a:blip r:embed="rId18"/>
          <a:stretch>
            <a:fillRect/>
          </a:stretch>
        </p:blipFill>
        <p:spPr>
          <a:xfrm>
            <a:off x="896112" y="3255264"/>
            <a:ext cx="146304" cy="146304"/>
          </a:xfrm>
          <a:prstGeom prst="rect">
            <a:avLst/>
          </a:prstGeom>
        </p:spPr>
      </p:pic>
      <p:sp>
        <p:nvSpPr>
          <p:cNvPr id="57" name="!!adm_t4"/>
          <p:cNvSpPr txBox="1"/>
          <p:nvPr/>
        </p:nvSpPr>
        <p:spPr>
          <a:xfrm>
            <a:off x="1115568" y="3182112"/>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Application</a:t>
            </a:r>
            <a:endParaRPr lang="en-US" sz="1050" dirty="0"/>
          </a:p>
        </p:txBody>
      </p:sp>
      <p:pic>
        <p:nvPicPr>
          <p:cNvPr id="58" name="!!adm_i5" descr="preencoded.png"/>
          <p:cNvPicPr>
            <a:picLocks noChangeAspect="1"/>
          </p:cNvPicPr>
          <p:nvPr/>
        </p:nvPicPr>
        <p:blipFill>
          <a:blip r:embed="rId19"/>
          <a:stretch>
            <a:fillRect/>
          </a:stretch>
        </p:blipFill>
        <p:spPr>
          <a:xfrm>
            <a:off x="896112" y="3584448"/>
            <a:ext cx="146304" cy="146304"/>
          </a:xfrm>
          <a:prstGeom prst="rect">
            <a:avLst/>
          </a:prstGeom>
        </p:spPr>
      </p:pic>
      <p:sp>
        <p:nvSpPr>
          <p:cNvPr id="59" name="!!adm_t5"/>
          <p:cNvSpPr txBox="1"/>
          <p:nvPr/>
        </p:nvSpPr>
        <p:spPr>
          <a:xfrm>
            <a:off x="1115568" y="351129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System</a:t>
            </a:r>
            <a:endParaRPr lang="en-US" sz="1050" dirty="0"/>
          </a:p>
        </p:txBody>
      </p:sp>
      <p:sp>
        <p:nvSpPr>
          <p:cNvPr id="60" name="d21_101"/>
          <p:cNvSpPr txBox="1"/>
          <p:nvPr/>
        </p:nvSpPr>
        <p:spPr>
          <a:xfrm>
            <a:off x="2514600" y="1901952"/>
            <a:ext cx="2926080" cy="292608"/>
          </a:xfrm>
          <a:prstGeom prst="rect">
            <a:avLst/>
          </a:prstGeom>
          <a:noFill/>
          <a:ln/>
        </p:spPr>
        <p:txBody>
          <a:bodyPr wrap="square" lIns="0" tIns="0" rIns="0" bIns="0" rtlCol="0" anchor="ctr"/>
          <a:lstStyle/>
          <a:p>
            <a:pPr marL="0" indent="0">
              <a:buNone/>
            </a:pPr>
            <a:r>
              <a:rPr lang="en-US" sz="1300" b="1" dirty="0">
                <a:solidFill>
                  <a:srgbClr val="1F2937"/>
                </a:solidFill>
                <a:latin typeface="Zain" pitchFamily="34" charset="0"/>
                <a:ea typeface="Zain"/>
                <a:cs typeface="Zain"/>
              </a:rPr>
              <a:t>WLAN MAC Filter</a:t>
            </a:r>
            <a:endParaRPr lang="en-US" sz="1300" dirty="0"/>
          </a:p>
        </p:txBody>
      </p:sp>
      <p:sp>
        <p:nvSpPr>
          <p:cNvPr id="61" name="d21_102"/>
          <p:cNvSpPr txBox="1"/>
          <p:nvPr/>
        </p:nvSpPr>
        <p:spPr>
          <a:xfrm>
            <a:off x="2514600" y="2295144"/>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Enable MAC Filter</a:t>
            </a:r>
            <a:endParaRPr lang="en-US" sz="1050" dirty="0"/>
          </a:p>
        </p:txBody>
      </p:sp>
      <p:sp>
        <p:nvSpPr>
          <p:cNvPr id="62" name="d21_103"/>
          <p:cNvSpPr txBox="1"/>
          <p:nvPr/>
        </p:nvSpPr>
        <p:spPr>
          <a:xfrm>
            <a:off x="2514600" y="2679192"/>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Filter Mode</a:t>
            </a:r>
            <a:endParaRPr lang="en-US" sz="1050" dirty="0"/>
          </a:p>
        </p:txBody>
      </p:sp>
      <p:sp>
        <p:nvSpPr>
          <p:cNvPr id="63" name="d21_104"/>
          <p:cNvSpPr txBox="1"/>
          <p:nvPr/>
        </p:nvSpPr>
        <p:spPr>
          <a:xfrm>
            <a:off x="2514600" y="3063240"/>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MAC Address</a:t>
            </a:r>
            <a:endParaRPr lang="en-US" sz="1050" dirty="0"/>
          </a:p>
        </p:txBody>
      </p:sp>
      <p:sp>
        <p:nvSpPr>
          <p:cNvPr id="64" name="d21_105"/>
          <p:cNvSpPr/>
          <p:nvPr/>
        </p:nvSpPr>
        <p:spPr>
          <a:xfrm>
            <a:off x="4251960" y="2322576"/>
            <a:ext cx="457200" cy="219456"/>
          </a:xfrm>
          <a:prstGeom prst="roundRect">
            <a:avLst>
              <a:gd name="adj" fmla="val 50000"/>
            </a:avLst>
          </a:prstGeom>
          <a:solidFill>
            <a:srgbClr val="D1D5DB"/>
          </a:solidFill>
          <a:ln/>
        </p:spPr>
      </p:sp>
      <p:sp>
        <p:nvSpPr>
          <p:cNvPr id="65" name="d21_106"/>
          <p:cNvSpPr/>
          <p:nvPr/>
        </p:nvSpPr>
        <p:spPr>
          <a:xfrm>
            <a:off x="4270248" y="2340864"/>
            <a:ext cx="182880" cy="182880"/>
          </a:xfrm>
          <a:prstGeom prst="ellipse">
            <a:avLst/>
          </a:prstGeom>
          <a:solidFill>
            <a:srgbClr val="FFFFFF"/>
          </a:solidFill>
          <a:ln w="9525">
            <a:solidFill>
              <a:srgbClr val="D1D5DB"/>
            </a:solidFill>
            <a:prstDash val="solid"/>
          </a:ln>
        </p:spPr>
      </p:sp>
      <p:sp>
        <p:nvSpPr>
          <p:cNvPr id="66" name="d21_107"/>
          <p:cNvSpPr/>
          <p:nvPr/>
        </p:nvSpPr>
        <p:spPr>
          <a:xfrm>
            <a:off x="4251960" y="2322576"/>
            <a:ext cx="457200" cy="219456"/>
          </a:xfrm>
          <a:prstGeom prst="roundRect">
            <a:avLst>
              <a:gd name="adj" fmla="val 50000"/>
            </a:avLst>
          </a:prstGeom>
          <a:solidFill>
            <a:srgbClr val="5AE1D2"/>
          </a:solidFill>
          <a:ln/>
        </p:spPr>
      </p:sp>
      <p:sp>
        <p:nvSpPr>
          <p:cNvPr id="67" name="d21_108"/>
          <p:cNvSpPr/>
          <p:nvPr/>
        </p:nvSpPr>
        <p:spPr>
          <a:xfrm>
            <a:off x="4507992" y="2340864"/>
            <a:ext cx="182880" cy="182880"/>
          </a:xfrm>
          <a:prstGeom prst="ellipse">
            <a:avLst/>
          </a:prstGeom>
          <a:solidFill>
            <a:srgbClr val="FFFFFF"/>
          </a:solidFill>
          <a:ln w="9525">
            <a:solidFill>
              <a:srgbClr val="D1D5DB"/>
            </a:solidFill>
            <a:prstDash val="solid"/>
          </a:ln>
        </p:spPr>
      </p:sp>
      <p:sp>
        <p:nvSpPr>
          <p:cNvPr id="68" name="d21_109"/>
          <p:cNvSpPr/>
          <p:nvPr/>
        </p:nvSpPr>
        <p:spPr>
          <a:xfrm>
            <a:off x="4251960" y="2679192"/>
            <a:ext cx="1645920" cy="274320"/>
          </a:xfrm>
          <a:prstGeom prst="roundRect">
            <a:avLst>
              <a:gd name="adj" fmla="val 13333"/>
            </a:avLst>
          </a:prstGeom>
          <a:solidFill>
            <a:srgbClr val="FFFFFF"/>
          </a:solidFill>
          <a:ln w="9525">
            <a:solidFill>
              <a:srgbClr val="D1D5DB"/>
            </a:solidFill>
            <a:prstDash val="solid"/>
          </a:ln>
        </p:spPr>
      </p:sp>
      <p:sp>
        <p:nvSpPr>
          <p:cNvPr id="69" name="d21_110"/>
          <p:cNvSpPr txBox="1"/>
          <p:nvPr/>
        </p:nvSpPr>
        <p:spPr>
          <a:xfrm>
            <a:off x="4361688" y="2679192"/>
            <a:ext cx="1188720" cy="274320"/>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Blacklist</a:t>
            </a:r>
            <a:endParaRPr lang="en-US" sz="1050" dirty="0"/>
          </a:p>
        </p:txBody>
      </p:sp>
      <p:sp>
        <p:nvSpPr>
          <p:cNvPr id="70" name="d21_111"/>
          <p:cNvSpPr txBox="1"/>
          <p:nvPr/>
        </p:nvSpPr>
        <p:spPr>
          <a:xfrm>
            <a:off x="5669280" y="2679192"/>
            <a:ext cx="182880" cy="274320"/>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71" name="d21_112"/>
          <p:cNvSpPr/>
          <p:nvPr/>
        </p:nvSpPr>
        <p:spPr>
          <a:xfrm>
            <a:off x="4251960" y="3063240"/>
            <a:ext cx="2194560" cy="274320"/>
          </a:xfrm>
          <a:prstGeom prst="roundRect">
            <a:avLst>
              <a:gd name="adj" fmla="val 13333"/>
            </a:avLst>
          </a:prstGeom>
          <a:solidFill>
            <a:srgbClr val="FFFFFF"/>
          </a:solidFill>
          <a:ln w="9525">
            <a:solidFill>
              <a:srgbClr val="D1D5DB"/>
            </a:solidFill>
            <a:prstDash val="solid"/>
          </a:ln>
        </p:spPr>
      </p:sp>
      <p:sp>
        <p:nvSpPr>
          <p:cNvPr id="72" name="d21_113"/>
          <p:cNvSpPr/>
          <p:nvPr/>
        </p:nvSpPr>
        <p:spPr>
          <a:xfrm>
            <a:off x="6583680" y="3063240"/>
            <a:ext cx="640080" cy="274320"/>
          </a:xfrm>
          <a:prstGeom prst="roundRect">
            <a:avLst>
              <a:gd name="adj" fmla="val 16667"/>
            </a:avLst>
          </a:prstGeom>
          <a:solidFill>
            <a:srgbClr val="5AE1D2"/>
          </a:solidFill>
          <a:ln/>
        </p:spPr>
      </p:sp>
      <p:sp>
        <p:nvSpPr>
          <p:cNvPr id="73" name="d21_114"/>
          <p:cNvSpPr txBox="1"/>
          <p:nvPr/>
        </p:nvSpPr>
        <p:spPr>
          <a:xfrm>
            <a:off x="6583680" y="3063240"/>
            <a:ext cx="640080" cy="274320"/>
          </a:xfrm>
          <a:prstGeom prst="rect">
            <a:avLst/>
          </a:prstGeom>
          <a:noFill/>
          <a:ln/>
        </p:spPr>
        <p:txBody>
          <a:bodyPr wrap="square" lIns="0" tIns="0" rIns="0" bIns="0" rtlCol="0" anchor="ctr"/>
          <a:lstStyle/>
          <a:p>
            <a:pPr marL="0" indent="0" algn="ctr">
              <a:buNone/>
            </a:pPr>
            <a:r>
              <a:rPr lang="en-US" sz="1050" b="1" dirty="0">
                <a:solidFill>
                  <a:srgbClr val="1F2937"/>
                </a:solidFill>
                <a:latin typeface="Zain" pitchFamily="34" charset="0"/>
                <a:ea typeface="Zain"/>
                <a:cs typeface="Zain"/>
              </a:rPr>
              <a:t>Add</a:t>
            </a:r>
            <a:endParaRPr lang="en-US" sz="1050" dirty="0"/>
          </a:p>
        </p:txBody>
      </p:sp>
      <p:sp>
        <p:nvSpPr>
          <p:cNvPr id="74" name="d21_115"/>
          <p:cNvSpPr/>
          <p:nvPr/>
        </p:nvSpPr>
        <p:spPr>
          <a:xfrm>
            <a:off x="2514600" y="3502152"/>
            <a:ext cx="4572000" cy="274320"/>
          </a:xfrm>
          <a:prstGeom prst="rect">
            <a:avLst/>
          </a:prstGeom>
          <a:solidFill>
            <a:srgbClr val="1F2937"/>
          </a:solidFill>
          <a:ln/>
        </p:spPr>
      </p:sp>
      <p:sp>
        <p:nvSpPr>
          <p:cNvPr id="75" name="d21_116"/>
          <p:cNvSpPr txBox="1"/>
          <p:nvPr/>
        </p:nvSpPr>
        <p:spPr>
          <a:xfrm>
            <a:off x="2606040" y="3502152"/>
            <a:ext cx="36576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No.</a:t>
            </a:r>
            <a:endParaRPr lang="en-US" sz="950" dirty="0"/>
          </a:p>
        </p:txBody>
      </p:sp>
      <p:sp>
        <p:nvSpPr>
          <p:cNvPr id="76" name="d21_117"/>
          <p:cNvSpPr txBox="1"/>
          <p:nvPr/>
        </p:nvSpPr>
        <p:spPr>
          <a:xfrm>
            <a:off x="3063240" y="3502152"/>
            <a:ext cx="182880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MAC Address</a:t>
            </a:r>
            <a:endParaRPr lang="en-US" sz="950" dirty="0"/>
          </a:p>
        </p:txBody>
      </p:sp>
      <p:sp>
        <p:nvSpPr>
          <p:cNvPr id="77" name="d21_118"/>
          <p:cNvSpPr txBox="1"/>
          <p:nvPr/>
        </p:nvSpPr>
        <p:spPr>
          <a:xfrm>
            <a:off x="6355080" y="3502152"/>
            <a:ext cx="64008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Action</a:t>
            </a:r>
            <a:endParaRPr lang="en-US" sz="950" dirty="0"/>
          </a:p>
        </p:txBody>
      </p:sp>
      <p:sp>
        <p:nvSpPr>
          <p:cNvPr id="78" name="d21_119"/>
          <p:cNvSpPr/>
          <p:nvPr/>
        </p:nvSpPr>
        <p:spPr>
          <a:xfrm>
            <a:off x="2514600" y="3776472"/>
            <a:ext cx="4572000" cy="292608"/>
          </a:xfrm>
          <a:prstGeom prst="rect">
            <a:avLst/>
          </a:prstGeom>
          <a:solidFill>
            <a:srgbClr val="FFFFFF"/>
          </a:solidFill>
          <a:ln w="6350">
            <a:solidFill>
              <a:srgbClr val="D1D5DB"/>
            </a:solidFill>
            <a:prstDash val="solid"/>
          </a:ln>
        </p:spPr>
      </p:sp>
      <p:sp>
        <p:nvSpPr>
          <p:cNvPr id="79" name="d21_120"/>
          <p:cNvSpPr txBox="1"/>
          <p:nvPr/>
        </p:nvSpPr>
        <p:spPr>
          <a:xfrm>
            <a:off x="2606040" y="3776472"/>
            <a:ext cx="365760" cy="292608"/>
          </a:xfrm>
          <a:prstGeom prst="rect">
            <a:avLst/>
          </a:prstGeom>
          <a:noFill/>
          <a:ln/>
        </p:spPr>
        <p:txBody>
          <a:bodyPr wrap="square" lIns="0" tIns="0" rIns="0" bIns="0" rtlCol="0" anchor="ctr"/>
          <a:lstStyle/>
          <a:p>
            <a:pPr marL="0" indent="0">
              <a:buNone/>
            </a:pPr>
            <a:r>
              <a:rPr lang="en-US" sz="950" dirty="0">
                <a:solidFill>
                  <a:srgbClr val="1F2937"/>
                </a:solidFill>
                <a:latin typeface="Courier New" pitchFamily="34" charset="0"/>
                <a:ea typeface="Courier New"/>
                <a:cs typeface="Courier New"/>
              </a:rPr>
              <a:t>1</a:t>
            </a:r>
            <a:endParaRPr lang="en-US" sz="950" dirty="0"/>
          </a:p>
        </p:txBody>
      </p:sp>
      <p:sp>
        <p:nvSpPr>
          <p:cNvPr id="80" name="d21_121"/>
          <p:cNvSpPr txBox="1"/>
          <p:nvPr/>
        </p:nvSpPr>
        <p:spPr>
          <a:xfrm>
            <a:off x="3063240" y="3776472"/>
            <a:ext cx="2011680" cy="292608"/>
          </a:xfrm>
          <a:prstGeom prst="rect">
            <a:avLst/>
          </a:prstGeom>
          <a:noFill/>
          <a:ln/>
        </p:spPr>
        <p:txBody>
          <a:bodyPr wrap="square" lIns="0" tIns="0" rIns="0" bIns="0" rtlCol="0" anchor="ctr"/>
          <a:lstStyle/>
          <a:p>
            <a:pPr marL="0" indent="0">
              <a:buNone/>
            </a:pPr>
            <a:r>
              <a:rPr lang="en-US" sz="950" b="1" dirty="0">
                <a:solidFill>
                  <a:srgbClr val="1F2937"/>
                </a:solidFill>
                <a:latin typeface="Courier New" pitchFamily="34" charset="0"/>
                <a:ea typeface="Courier New"/>
                <a:cs typeface="Courier New"/>
              </a:rPr>
              <a:t>D8:9B:3B:4F:22:AC</a:t>
            </a:r>
            <a:endParaRPr lang="en-US" sz="950" dirty="0"/>
          </a:p>
        </p:txBody>
      </p:sp>
      <p:sp>
        <p:nvSpPr>
          <p:cNvPr id="81" name="d21_122"/>
          <p:cNvSpPr txBox="1"/>
          <p:nvPr/>
        </p:nvSpPr>
        <p:spPr>
          <a:xfrm>
            <a:off x="6355080" y="3776472"/>
            <a:ext cx="640080" cy="292608"/>
          </a:xfrm>
          <a:prstGeom prst="rect">
            <a:avLst/>
          </a:prstGeom>
          <a:noFill/>
          <a:ln/>
        </p:spPr>
        <p:txBody>
          <a:bodyPr wrap="square" lIns="0" tIns="0" rIns="0" bIns="0" rtlCol="0" anchor="ctr"/>
          <a:lstStyle/>
          <a:p>
            <a:pPr marL="0" indent="0">
              <a:buNone/>
            </a:pPr>
            <a:r>
              <a:rPr lang="en-US" sz="1000" b="1" dirty="0">
                <a:solidFill>
                  <a:srgbClr val="DC2626"/>
                </a:solidFill>
                <a:latin typeface="Zain" pitchFamily="34" charset="0"/>
                <a:ea typeface="Zain"/>
                <a:cs typeface="Zain"/>
              </a:rPr>
              <a:t>Delete</a:t>
            </a:r>
            <a:endParaRPr lang="en-US" sz="1000" dirty="0"/>
          </a:p>
        </p:txBody>
      </p:sp>
      <p:sp>
        <p:nvSpPr>
          <p:cNvPr id="82" name="d21_123"/>
          <p:cNvSpPr/>
          <p:nvPr/>
        </p:nvSpPr>
        <p:spPr>
          <a:xfrm>
            <a:off x="7269480" y="3502152"/>
            <a:ext cx="868680" cy="329184"/>
          </a:xfrm>
          <a:prstGeom prst="roundRect">
            <a:avLst>
              <a:gd name="adj" fmla="val 13889"/>
            </a:avLst>
          </a:prstGeom>
          <a:solidFill>
            <a:srgbClr val="E17E3F"/>
          </a:solidFill>
          <a:ln/>
        </p:spPr>
      </p:sp>
      <p:sp>
        <p:nvSpPr>
          <p:cNvPr id="83" name="d21_124"/>
          <p:cNvSpPr txBox="1"/>
          <p:nvPr/>
        </p:nvSpPr>
        <p:spPr>
          <a:xfrm>
            <a:off x="7269480" y="3502152"/>
            <a:ext cx="868680"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Zain" pitchFamily="34" charset="0"/>
                <a:ea typeface="Zain"/>
                <a:cs typeface="Zain"/>
              </a:rPr>
              <a:t>Apply</a:t>
            </a:r>
            <a:endParaRPr lang="en-US" sz="1050" dirty="0"/>
          </a:p>
        </p:txBody>
      </p:sp>
      <p:sp>
        <p:nvSpPr>
          <p:cNvPr id="84" name="d21_125"/>
          <p:cNvSpPr/>
          <p:nvPr/>
        </p:nvSpPr>
        <p:spPr>
          <a:xfrm>
            <a:off x="4325112" y="2276856"/>
            <a:ext cx="310896" cy="310896"/>
          </a:xfrm>
          <a:prstGeom prst="ellipse">
            <a:avLst/>
          </a:prstGeom>
          <a:solidFill>
            <a:srgbClr val="5AE1D2">
              <a:alpha val="55000"/>
            </a:srgbClr>
          </a:solidFill>
          <a:ln w="19050">
            <a:solidFill>
              <a:srgbClr val="1F8C80"/>
            </a:solidFill>
            <a:prstDash val="solid"/>
          </a:ln>
        </p:spPr>
      </p:sp>
      <p:sp>
        <p:nvSpPr>
          <p:cNvPr id="85" name="d21_126"/>
          <p:cNvSpPr/>
          <p:nvPr/>
        </p:nvSpPr>
        <p:spPr>
          <a:xfrm>
            <a:off x="5193792" y="3044952"/>
            <a:ext cx="310896" cy="310896"/>
          </a:xfrm>
          <a:prstGeom prst="ellipse">
            <a:avLst/>
          </a:prstGeom>
          <a:solidFill>
            <a:srgbClr val="5AE1D2">
              <a:alpha val="55000"/>
            </a:srgbClr>
          </a:solidFill>
          <a:ln w="19050">
            <a:solidFill>
              <a:srgbClr val="1F8C80"/>
            </a:solidFill>
            <a:prstDash val="solid"/>
          </a:ln>
        </p:spPr>
      </p:sp>
      <p:sp>
        <p:nvSpPr>
          <p:cNvPr id="86" name="d21_127"/>
          <p:cNvSpPr/>
          <p:nvPr/>
        </p:nvSpPr>
        <p:spPr>
          <a:xfrm>
            <a:off x="4251960" y="3063240"/>
            <a:ext cx="2194560" cy="274320"/>
          </a:xfrm>
          <a:prstGeom prst="roundRect">
            <a:avLst>
              <a:gd name="adj" fmla="val 13333"/>
            </a:avLst>
          </a:prstGeom>
          <a:solidFill>
            <a:srgbClr val="FFFFFF">
              <a:alpha val="0"/>
            </a:srgbClr>
          </a:solidFill>
          <a:ln w="22225">
            <a:solidFill>
              <a:srgbClr val="5AE1D2"/>
            </a:solidFill>
            <a:prstDash val="solid"/>
          </a:ln>
        </p:spPr>
      </p:sp>
      <p:sp>
        <p:nvSpPr>
          <p:cNvPr id="87" name="d21_128"/>
          <p:cNvSpPr txBox="1"/>
          <p:nvPr/>
        </p:nvSpPr>
        <p:spPr>
          <a:xfrm>
            <a:off x="4361688" y="3063240"/>
            <a:ext cx="2011680" cy="274320"/>
          </a:xfrm>
          <a:prstGeom prst="rect">
            <a:avLst/>
          </a:prstGeom>
          <a:noFill/>
          <a:ln/>
        </p:spPr>
        <p:txBody>
          <a:bodyPr wrap="square" lIns="0" tIns="0" rIns="0" bIns="0" rtlCol="0" anchor="ctr"/>
          <a:lstStyle/>
          <a:p>
            <a:pPr marL="0" indent="0">
              <a:buNone/>
            </a:pPr>
            <a:r>
              <a:rPr lang="en-US" sz="1000" b="1" dirty="0">
                <a:solidFill>
                  <a:srgbClr val="1F2937"/>
                </a:solidFill>
                <a:latin typeface="Courier New" pitchFamily="34" charset="0"/>
                <a:ea typeface="Courier New"/>
                <a:cs typeface="Courier New"/>
              </a:rPr>
              <a:t>D8:9B:3B:4F:22:AC</a:t>
            </a:r>
            <a:endParaRPr lang="en-US" sz="1000" dirty="0"/>
          </a:p>
        </p:txBody>
      </p:sp>
      <p:sp>
        <p:nvSpPr>
          <p:cNvPr id="88" name="d21_129"/>
          <p:cNvSpPr/>
          <p:nvPr/>
        </p:nvSpPr>
        <p:spPr>
          <a:xfrm>
            <a:off x="6748272" y="3044952"/>
            <a:ext cx="310896" cy="310896"/>
          </a:xfrm>
          <a:prstGeom prst="ellipse">
            <a:avLst/>
          </a:prstGeom>
          <a:solidFill>
            <a:srgbClr val="5AE1D2">
              <a:alpha val="55000"/>
            </a:srgbClr>
          </a:solidFill>
          <a:ln w="19050">
            <a:solidFill>
              <a:srgbClr val="1F8C80"/>
            </a:solidFill>
            <a:prstDash val="solid"/>
          </a:ln>
        </p:spPr>
      </p:sp>
      <p:sp>
        <p:nvSpPr>
          <p:cNvPr id="89" name="d21_130"/>
          <p:cNvSpPr/>
          <p:nvPr/>
        </p:nvSpPr>
        <p:spPr>
          <a:xfrm>
            <a:off x="7543800" y="3511296"/>
            <a:ext cx="310896" cy="310896"/>
          </a:xfrm>
          <a:prstGeom prst="ellipse">
            <a:avLst/>
          </a:prstGeom>
          <a:solidFill>
            <a:srgbClr val="5AE1D2">
              <a:alpha val="55000"/>
            </a:srgbClr>
          </a:solidFill>
          <a:ln w="19050">
            <a:solidFill>
              <a:srgbClr val="1F8C80"/>
            </a:solidFill>
            <a:prstDash val="solid"/>
          </a:ln>
        </p:spPr>
      </p:sp>
      <p:sp>
        <p:nvSpPr>
          <p:cNvPr id="90" name="d21_131"/>
          <p:cNvSpPr/>
          <p:nvPr/>
        </p:nvSpPr>
        <p:spPr>
          <a:xfrm>
            <a:off x="5532120" y="1892808"/>
            <a:ext cx="2743200" cy="384048"/>
          </a:xfrm>
          <a:prstGeom prst="roundRect">
            <a:avLst>
              <a:gd name="adj" fmla="val 19048"/>
            </a:avLst>
          </a:prstGeom>
          <a:solidFill>
            <a:srgbClr val="1F2937"/>
          </a:solidFill>
          <a:ln/>
          <a:effectLst>
            <a:outerShdw blurRad="76200" dist="25400" dir="5400000" algn="bl" rotWithShape="0">
              <a:srgbClr val="000000">
                <a:alpha val="30000"/>
              </a:srgbClr>
            </a:outerShdw>
          </a:effectLst>
        </p:spPr>
      </p:sp>
      <p:pic>
        <p:nvPicPr>
          <p:cNvPr id="91" name="d21_132" descr="preencoded.png"/>
          <p:cNvPicPr>
            <a:picLocks noChangeAspect="1"/>
          </p:cNvPicPr>
          <p:nvPr/>
        </p:nvPicPr>
        <p:blipFill>
          <a:blip r:embed="rId20"/>
          <a:stretch>
            <a:fillRect/>
          </a:stretch>
        </p:blipFill>
        <p:spPr>
          <a:xfrm>
            <a:off x="5650992" y="1993392"/>
            <a:ext cx="182880" cy="182880"/>
          </a:xfrm>
          <a:prstGeom prst="rect">
            <a:avLst/>
          </a:prstGeom>
        </p:spPr>
      </p:pic>
      <p:sp>
        <p:nvSpPr>
          <p:cNvPr id="92" name="d21_133"/>
          <p:cNvSpPr txBox="1"/>
          <p:nvPr/>
        </p:nvSpPr>
        <p:spPr>
          <a:xfrm>
            <a:off x="5916168" y="1892808"/>
            <a:ext cx="2286000" cy="384048"/>
          </a:xfrm>
          <a:prstGeom prst="rect">
            <a:avLst/>
          </a:prstGeom>
          <a:noFill/>
          <a:ln/>
        </p:spPr>
        <p:txBody>
          <a:bodyPr wrap="square" lIns="0" tIns="0" rIns="0" bIns="0" rtlCol="0" anchor="ctr"/>
          <a:lstStyle/>
          <a:p>
            <a:pPr marL="0" indent="0">
              <a:buNone/>
            </a:pPr>
            <a:r>
              <a:rPr lang="en-US" sz="1050" b="1" dirty="0">
                <a:solidFill>
                  <a:srgbClr val="FFFFFF"/>
                </a:solidFill>
                <a:latin typeface="Zain" pitchFamily="34" charset="0"/>
                <a:ea typeface="Zain"/>
                <a:cs typeface="Zain"/>
              </a:rPr>
              <a:t>Saved. This MAC address is blocked.</a:t>
            </a:r>
            <a:endParaRPr lang="en-US" sz="1050" dirty="0"/>
          </a:p>
        </p:txBody>
      </p:sp>
      <p:pic>
        <p:nvPicPr>
          <p:cNvPr id="93" name="cur21" descr="preencoded.png"/>
          <p:cNvPicPr>
            <a:picLocks noChangeAspect="1"/>
          </p:cNvPicPr>
          <p:nvPr/>
        </p:nvPicPr>
        <p:blipFill>
          <a:blip r:embed="rId21"/>
          <a:stretch>
            <a:fillRect/>
          </a:stretch>
        </p:blipFill>
        <p:spPr>
          <a:xfrm>
            <a:off x="1348740" y="2983687"/>
            <a:ext cx="201168" cy="301752"/>
          </a:xfrm>
          <a:prstGeom prst="rect">
            <a:avLst/>
          </a:prstGeom>
        </p:spPr>
      </p:pic>
      <p:sp>
        <p:nvSpPr>
          <p:cNvPr id="94"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95"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21 / 25</a:t>
            </a:r>
            <a:endParaRPr lang="en-US" sz="900" dirty="0"/>
          </a:p>
        </p:txBody>
      </p:sp>
      <p:sp>
        <p:nvSpPr>
          <p:cNvPr id="96"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97" name="!!prog"/>
          <p:cNvSpPr/>
          <p:nvPr/>
        </p:nvSpPr>
        <p:spPr>
          <a:xfrm>
            <a:off x="5989320" y="4837176"/>
            <a:ext cx="1305763"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300"/>
                                  </p:stCondLst>
                                  <p:childTnLst>
                                    <p:animMotion origin="layout" path="M 0.0000 0.0000 C 0.1218 0.0281 0.2649 -0.0521 0.3400 -0.1102 E" pathEditMode="relative">
                                      <p:cBhvr>
                                        <p:cTn id="6" dur="900" fill="hold"/>
                                        <p:tgtEl>
                                          <p:spTgt spid="93"/>
                                        </p:tgtEl>
                                        <p:attrNameLst>
                                          <p:attrName>ppt_x</p:attrName>
                                          <p:attrName>ppt_y</p:attrName>
                                        </p:attrNameLst>
                                      </p:cBhvr>
                                    </p:animMotion>
                                  </p:childTnLst>
                                </p:cTn>
                              </p:par>
                              <p:par>
                                <p:cTn id="7" presetID="10" presetClass="entr" presetSubtype="0" fill="hold" grpId="0" nodeType="withEffect">
                                  <p:stCondLst>
                                    <p:cond delay="1200"/>
                                  </p:stCondLst>
                                  <p:childTnLst>
                                    <p:set>
                                      <p:cBhvr>
                                        <p:cTn id="8" dur="1" fill="hold">
                                          <p:stCondLst>
                                            <p:cond delay="0"/>
                                          </p:stCondLst>
                                        </p:cTn>
                                        <p:tgtEl>
                                          <p:spTgt spid="84"/>
                                        </p:tgtEl>
                                        <p:attrNameLst>
                                          <p:attrName>style.visibility</p:attrName>
                                        </p:attrNameLst>
                                      </p:cBhvr>
                                      <p:to>
                                        <p:strVal val="visible"/>
                                      </p:to>
                                    </p:set>
                                    <p:anim calcmode="lin" valueType="num">
                                      <p:cBhvr additive="base">
                                        <p:cTn id="9" dur="520" fill="hold"/>
                                        <p:tgtEl>
                                          <p:spTgt spid="84"/>
                                        </p:tgtEl>
                                        <p:attrNameLst>
                                          <p:attrName>ppt_w</p:attrName>
                                        </p:attrNameLst>
                                      </p:cBhvr>
                                      <p:tavLst>
                                        <p:tav tm="0">
                                          <p:val>
                                            <p:strVal val="#ppt_w*0.3"/>
                                          </p:val>
                                        </p:tav>
                                        <p:tav tm="100000">
                                          <p:val>
                                            <p:strVal val="#ppt_w*1.5"/>
                                          </p:val>
                                        </p:tav>
                                      </p:tavLst>
                                    </p:anim>
                                    <p:anim calcmode="lin" valueType="num">
                                      <p:cBhvr additive="base">
                                        <p:cTn id="10" dur="520" fill="hold"/>
                                        <p:tgtEl>
                                          <p:spTgt spid="84"/>
                                        </p:tgtEl>
                                        <p:attrNameLst>
                                          <p:attrName>ppt_h</p:attrName>
                                        </p:attrNameLst>
                                      </p:cBhvr>
                                      <p:tavLst>
                                        <p:tav tm="0">
                                          <p:val>
                                            <p:strVal val="#ppt_h*0.3"/>
                                          </p:val>
                                        </p:tav>
                                        <p:tav tm="100000">
                                          <p:val>
                                            <p:strVal val="#ppt_h*1.5"/>
                                          </p:val>
                                        </p:tav>
                                      </p:tavLst>
                                    </p:anim>
                                    <p:animEffect transition="out" filter="fade">
                                      <p:cBhvr>
                                        <p:cTn id="11" dur="380">
                                          <p:stCondLst>
                                            <p:cond delay="140"/>
                                          </p:stCondLst>
                                        </p:cTn>
                                        <p:tgtEl>
                                          <p:spTgt spid="84"/>
                                        </p:tgtEl>
                                      </p:cBhvr>
                                    </p:animEffect>
                                    <p:set>
                                      <p:cBhvr>
                                        <p:cTn id="12" dur="1" fill="hold">
                                          <p:stCondLst>
                                            <p:cond delay="520"/>
                                          </p:stCondLst>
                                        </p:cTn>
                                        <p:tgtEl>
                                          <p:spTgt spid="84"/>
                                        </p:tgtEl>
                                        <p:attrNameLst>
                                          <p:attrName>style.visibility</p:attrName>
                                        </p:attrNameLst>
                                      </p:cBhvr>
                                      <p:to>
                                        <p:strVal val="hidden"/>
                                      </p:to>
                                    </p:set>
                                  </p:childTnLst>
                                </p:cTn>
                              </p:par>
                              <p:par>
                                <p:cTn id="13" presetID="10" presetClass="entr" presetSubtype="0" decel="100000" fill="hold" grpId="0" nodeType="withEffect">
                                  <p:stCondLst>
                                    <p:cond delay="125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700"/>
                                        <p:tgtEl>
                                          <p:spTgt spid="66"/>
                                        </p:tgtEl>
                                      </p:cBhvr>
                                    </p:animEffect>
                                  </p:childTnLst>
                                </p:cTn>
                              </p:par>
                              <p:par>
                                <p:cTn id="16" presetID="42" presetClass="entr" presetSubtype="0" decel="100000" fill="hold" grpId="0" nodeType="withEffect">
                                  <p:stCondLst>
                                    <p:cond delay="125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700"/>
                                        <p:tgtEl>
                                          <p:spTgt spid="67"/>
                                        </p:tgtEl>
                                      </p:cBhvr>
                                    </p:animEffect>
                                    <p:anim calcmode="lin" valueType="num">
                                      <p:cBhvr additive="base">
                                        <p:cTn id="19" dur="700" fill="hold"/>
                                        <p:tgtEl>
                                          <p:spTgt spid="67"/>
                                        </p:tgtEl>
                                        <p:attrNameLst>
                                          <p:attrName>ppt_x</p:attrName>
                                        </p:attrNameLst>
                                      </p:cBhvr>
                                      <p:tavLst>
                                        <p:tav tm="0">
                                          <p:val>
                                            <p:strVal val="#ppt_x"/>
                                          </p:val>
                                        </p:tav>
                                        <p:tav tm="100000">
                                          <p:val>
                                            <p:strVal val="#ppt_x"/>
                                          </p:val>
                                        </p:tav>
                                      </p:tavLst>
                                    </p:anim>
                                    <p:anim calcmode="lin" valueType="num">
                                      <p:cBhvr additive="base">
                                        <p:cTn id="20" dur="700" fill="hold"/>
                                        <p:tgtEl>
                                          <p:spTgt spid="67"/>
                                        </p:tgtEl>
                                        <p:attrNameLst>
                                          <p:attrName>ppt_y</p:attrName>
                                        </p:attrNameLst>
                                      </p:cBhvr>
                                      <p:tavLst>
                                        <p:tav tm="0">
                                          <p:val>
                                            <p:strVal val="#ppt_y+.06"/>
                                          </p:val>
                                        </p:tav>
                                        <p:tav tm="100000">
                                          <p:val>
                                            <p:strVal val="#ppt_y"/>
                                          </p:val>
                                        </p:tav>
                                      </p:tavLst>
                                    </p:anim>
                                  </p:childTnLst>
                                </p:cTn>
                              </p:par>
                              <p:par>
                                <p:cTn id="21" presetID="0" presetClass="path" presetSubtype="0" accel="35000" decel="65000" fill="hold" nodeType="withEffect">
                                  <p:stCondLst>
                                    <p:cond delay="1650"/>
                                  </p:stCondLst>
                                  <p:childTnLst>
                                    <p:animMotion origin="layout" path="M 0.3400 -0.1102 C 0.3461 -0.0761 0.3820 -0.0484 0.4050 -0.0356 E" pathEditMode="relative">
                                      <p:cBhvr>
                                        <p:cTn id="22" dur="500" fill="hold"/>
                                        <p:tgtEl>
                                          <p:spTgt spid="93"/>
                                        </p:tgtEl>
                                        <p:attrNameLst>
                                          <p:attrName>ppt_x</p:attrName>
                                          <p:attrName>ppt_y</p:attrName>
                                        </p:attrNameLst>
                                      </p:cBhvr>
                                    </p:animMotion>
                                  </p:childTnLst>
                                </p:cTn>
                              </p:par>
                              <p:par>
                                <p:cTn id="23" presetID="0" presetClass="path" presetSubtype="0" accel="35000" decel="65000" fill="hold" nodeType="withEffect">
                                  <p:stCondLst>
                                    <p:cond delay="2250"/>
                                  </p:stCondLst>
                                  <p:childTnLst>
                                    <p:animMotion origin="layout" path="M 0.4050 -0.0356 C 0.4006 -0.0078 0.4208 0.0231 0.4350 0.0391 E" pathEditMode="relative">
                                      <p:cBhvr>
                                        <p:cTn id="24" dur="450" fill="hold"/>
                                        <p:tgtEl>
                                          <p:spTgt spid="93"/>
                                        </p:tgtEl>
                                        <p:attrNameLst>
                                          <p:attrName>ppt_x</p:attrName>
                                          <p:attrName>ppt_y</p:attrName>
                                        </p:attrNameLst>
                                      </p:cBhvr>
                                    </p:animMotion>
                                  </p:childTnLst>
                                </p:cTn>
                              </p:par>
                              <p:par>
                                <p:cTn id="25" presetID="10" presetClass="entr" presetSubtype="0" fill="hold" grpId="0" nodeType="withEffect">
                                  <p:stCondLst>
                                    <p:cond delay="270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20" fill="hold"/>
                                        <p:tgtEl>
                                          <p:spTgt spid="85"/>
                                        </p:tgtEl>
                                        <p:attrNameLst>
                                          <p:attrName>ppt_w</p:attrName>
                                        </p:attrNameLst>
                                      </p:cBhvr>
                                      <p:tavLst>
                                        <p:tav tm="0">
                                          <p:val>
                                            <p:strVal val="#ppt_w*0.3"/>
                                          </p:val>
                                        </p:tav>
                                        <p:tav tm="100000">
                                          <p:val>
                                            <p:strVal val="#ppt_w*1.5"/>
                                          </p:val>
                                        </p:tav>
                                      </p:tavLst>
                                    </p:anim>
                                    <p:anim calcmode="lin" valueType="num">
                                      <p:cBhvr additive="base">
                                        <p:cTn id="28" dur="520" fill="hold"/>
                                        <p:tgtEl>
                                          <p:spTgt spid="85"/>
                                        </p:tgtEl>
                                        <p:attrNameLst>
                                          <p:attrName>ppt_h</p:attrName>
                                        </p:attrNameLst>
                                      </p:cBhvr>
                                      <p:tavLst>
                                        <p:tav tm="0">
                                          <p:val>
                                            <p:strVal val="#ppt_h*0.3"/>
                                          </p:val>
                                        </p:tav>
                                        <p:tav tm="100000">
                                          <p:val>
                                            <p:strVal val="#ppt_h*1.5"/>
                                          </p:val>
                                        </p:tav>
                                      </p:tavLst>
                                    </p:anim>
                                    <p:animEffect transition="out" filter="fade">
                                      <p:cBhvr>
                                        <p:cTn id="29" dur="380">
                                          <p:stCondLst>
                                            <p:cond delay="140"/>
                                          </p:stCondLst>
                                        </p:cTn>
                                        <p:tgtEl>
                                          <p:spTgt spid="85"/>
                                        </p:tgtEl>
                                      </p:cBhvr>
                                    </p:animEffect>
                                    <p:set>
                                      <p:cBhvr>
                                        <p:cTn id="30" dur="1" fill="hold">
                                          <p:stCondLst>
                                            <p:cond delay="520"/>
                                          </p:stCondLst>
                                        </p:cTn>
                                        <p:tgtEl>
                                          <p:spTgt spid="85"/>
                                        </p:tgtEl>
                                        <p:attrNameLst>
                                          <p:attrName>style.visibility</p:attrName>
                                        </p:attrNameLst>
                                      </p:cBhvr>
                                      <p:to>
                                        <p:strVal val="hidden"/>
                                      </p:to>
                                    </p:set>
                                  </p:childTnLst>
                                </p:cTn>
                              </p:par>
                              <p:par>
                                <p:cTn id="31" presetID="10" presetClass="entr" presetSubtype="0" decel="100000" fill="hold" grpId="0" nodeType="withEffect">
                                  <p:stCondLst>
                                    <p:cond delay="2750"/>
                                  </p:stCondLst>
                                  <p:childTnLst>
                                    <p:set>
                                      <p:cBhvr>
                                        <p:cTn id="32" dur="1" fill="hold">
                                          <p:stCondLst>
                                            <p:cond delay="0"/>
                                          </p:stCondLst>
                                        </p:cTn>
                                        <p:tgtEl>
                                          <p:spTgt spid="86"/>
                                        </p:tgtEl>
                                        <p:attrNameLst>
                                          <p:attrName>style.visibility</p:attrName>
                                        </p:attrNameLst>
                                      </p:cBhvr>
                                      <p:to>
                                        <p:strVal val="visible"/>
                                      </p:to>
                                    </p:set>
                                    <p:animEffect transition="in" filter="fade">
                                      <p:cBhvr>
                                        <p:cTn id="33" dur="700"/>
                                        <p:tgtEl>
                                          <p:spTgt spid="86"/>
                                        </p:tgtEl>
                                      </p:cBhvr>
                                    </p:animEffect>
                                  </p:childTnLst>
                                </p:cTn>
                              </p:par>
                              <p:par>
                                <p:cTn id="34" presetID="1" presetClass="entr" presetSubtype="0" fill="hold" grpId="0" nodeType="withEffect">
                                  <p:stCondLst>
                                    <p:cond delay="2850"/>
                                  </p:stCondLst>
                                  <p:iterate type="lt">
                                    <p:tmAbs val="70"/>
                                  </p:iterate>
                                  <p:childTnLst>
                                    <p:set>
                                      <p:cBhvr>
                                        <p:cTn id="35" dur="1" fill="hold">
                                          <p:stCondLst>
                                            <p:cond delay="0"/>
                                          </p:stCondLst>
                                        </p:cTn>
                                        <p:tgtEl>
                                          <p:spTgt spid="87"/>
                                        </p:tgtEl>
                                        <p:attrNameLst>
                                          <p:attrName>style.visibility</p:attrName>
                                        </p:attrNameLst>
                                      </p:cBhvr>
                                      <p:to>
                                        <p:strVal val="visible"/>
                                      </p:to>
                                    </p:set>
                                  </p:childTnLst>
                                </p:cTn>
                              </p:par>
                              <p:par>
                                <p:cTn id="36" presetID="0" presetClass="path" presetSubtype="0" accel="35000" decel="65000" fill="hold" nodeType="withEffect">
                                  <p:stCondLst>
                                    <p:cond delay="4190"/>
                                  </p:stCondLst>
                                  <p:childTnLst>
                                    <p:animMotion origin="layout" path="M 0.4350 0.0391 C 0.4860 0.0697 0.5625 0.0544 0.6050 0.0391 E" pathEditMode="relative">
                                      <p:cBhvr>
                                        <p:cTn id="37" dur="500" fill="hold"/>
                                        <p:tgtEl>
                                          <p:spTgt spid="93"/>
                                        </p:tgtEl>
                                        <p:attrNameLst>
                                          <p:attrName>ppt_x</p:attrName>
                                          <p:attrName>ppt_y</p:attrName>
                                        </p:attrNameLst>
                                      </p:cBhvr>
                                    </p:animMotion>
                                  </p:childTnLst>
                                </p:cTn>
                              </p:par>
                              <p:par>
                                <p:cTn id="38" presetID="10" presetClass="entr" presetSubtype="0" fill="hold" grpId="0" nodeType="withEffect">
                                  <p:stCondLst>
                                    <p:cond delay="469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520" fill="hold"/>
                                        <p:tgtEl>
                                          <p:spTgt spid="88"/>
                                        </p:tgtEl>
                                        <p:attrNameLst>
                                          <p:attrName>ppt_w</p:attrName>
                                        </p:attrNameLst>
                                      </p:cBhvr>
                                      <p:tavLst>
                                        <p:tav tm="0">
                                          <p:val>
                                            <p:strVal val="#ppt_w*0.3"/>
                                          </p:val>
                                        </p:tav>
                                        <p:tav tm="100000">
                                          <p:val>
                                            <p:strVal val="#ppt_w*1.5"/>
                                          </p:val>
                                        </p:tav>
                                      </p:tavLst>
                                    </p:anim>
                                    <p:anim calcmode="lin" valueType="num">
                                      <p:cBhvr additive="base">
                                        <p:cTn id="41" dur="520" fill="hold"/>
                                        <p:tgtEl>
                                          <p:spTgt spid="88"/>
                                        </p:tgtEl>
                                        <p:attrNameLst>
                                          <p:attrName>ppt_h</p:attrName>
                                        </p:attrNameLst>
                                      </p:cBhvr>
                                      <p:tavLst>
                                        <p:tav tm="0">
                                          <p:val>
                                            <p:strVal val="#ppt_h*0.3"/>
                                          </p:val>
                                        </p:tav>
                                        <p:tav tm="100000">
                                          <p:val>
                                            <p:strVal val="#ppt_h*1.5"/>
                                          </p:val>
                                        </p:tav>
                                      </p:tavLst>
                                    </p:anim>
                                    <p:animEffect transition="out" filter="fade">
                                      <p:cBhvr>
                                        <p:cTn id="42" dur="380">
                                          <p:stCondLst>
                                            <p:cond delay="140"/>
                                          </p:stCondLst>
                                        </p:cTn>
                                        <p:tgtEl>
                                          <p:spTgt spid="88"/>
                                        </p:tgtEl>
                                      </p:cBhvr>
                                    </p:animEffect>
                                    <p:set>
                                      <p:cBhvr>
                                        <p:cTn id="43" dur="1" fill="hold">
                                          <p:stCondLst>
                                            <p:cond delay="520"/>
                                          </p:stCondLst>
                                        </p:cTn>
                                        <p:tgtEl>
                                          <p:spTgt spid="88"/>
                                        </p:tgtEl>
                                        <p:attrNameLst>
                                          <p:attrName>style.visibility</p:attrName>
                                        </p:attrNameLst>
                                      </p:cBhvr>
                                      <p:to>
                                        <p:strVal val="hidden"/>
                                      </p:to>
                                    </p:set>
                                  </p:childTnLst>
                                </p:cTn>
                              </p:par>
                              <p:par>
                                <p:cTn id="44" presetID="10" presetClass="exit" presetSubtype="0" fill="hold" grpId="1" nodeType="withEffect">
                                  <p:stCondLst>
                                    <p:cond delay="4690"/>
                                  </p:stCondLst>
                                  <p:childTnLst>
                                    <p:animEffect transition="out" filter="fade">
                                      <p:cBhvr>
                                        <p:cTn id="45" dur="300">
                                          <p:stCondLst>
                                            <p:cond delay="0"/>
                                          </p:stCondLst>
                                        </p:cTn>
                                        <p:tgtEl>
                                          <p:spTgt spid="86"/>
                                        </p:tgtEl>
                                      </p:cBhvr>
                                    </p:animEffect>
                                    <p:set>
                                      <p:cBhvr>
                                        <p:cTn id="46" dur="1" fill="hold">
                                          <p:stCondLst>
                                            <p:cond delay="300"/>
                                          </p:stCondLst>
                                        </p:cTn>
                                        <p:tgtEl>
                                          <p:spTgt spid="86"/>
                                        </p:tgtEl>
                                        <p:attrNameLst>
                                          <p:attrName>style.visibility</p:attrName>
                                        </p:attrNameLst>
                                      </p:cBhvr>
                                      <p:to>
                                        <p:strVal val="hidden"/>
                                      </p:to>
                                    </p:set>
                                  </p:childTnLst>
                                </p:cTn>
                              </p:par>
                              <p:par>
                                <p:cTn id="47" presetID="42" presetClass="entr" presetSubtype="0" decel="100000" fill="hold" grpId="0" nodeType="withEffect">
                                  <p:stCondLst>
                                    <p:cond delay="479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700"/>
                                        <p:tgtEl>
                                          <p:spTgt spid="78"/>
                                        </p:tgtEl>
                                      </p:cBhvr>
                                    </p:animEffect>
                                    <p:anim calcmode="lin" valueType="num">
                                      <p:cBhvr additive="base">
                                        <p:cTn id="50" dur="700" fill="hold"/>
                                        <p:tgtEl>
                                          <p:spTgt spid="78"/>
                                        </p:tgtEl>
                                        <p:attrNameLst>
                                          <p:attrName>ppt_x</p:attrName>
                                        </p:attrNameLst>
                                      </p:cBhvr>
                                      <p:tavLst>
                                        <p:tav tm="0">
                                          <p:val>
                                            <p:strVal val="#ppt_x"/>
                                          </p:val>
                                        </p:tav>
                                        <p:tav tm="100000">
                                          <p:val>
                                            <p:strVal val="#ppt_x"/>
                                          </p:val>
                                        </p:tav>
                                      </p:tavLst>
                                    </p:anim>
                                    <p:anim calcmode="lin" valueType="num">
                                      <p:cBhvr additive="base">
                                        <p:cTn id="51" dur="700" fill="hold"/>
                                        <p:tgtEl>
                                          <p:spTgt spid="78"/>
                                        </p:tgtEl>
                                        <p:attrNameLst>
                                          <p:attrName>ppt_y</p:attrName>
                                        </p:attrNameLst>
                                      </p:cBhvr>
                                      <p:tavLst>
                                        <p:tav tm="0">
                                          <p:val>
                                            <p:strVal val="#ppt_y+.06"/>
                                          </p:val>
                                        </p:tav>
                                        <p:tav tm="100000">
                                          <p:val>
                                            <p:strVal val="#ppt_y"/>
                                          </p:val>
                                        </p:tav>
                                      </p:tavLst>
                                    </p:anim>
                                  </p:childTnLst>
                                </p:cTn>
                              </p:par>
                              <p:par>
                                <p:cTn id="52" presetID="42" presetClass="entr" presetSubtype="0" decel="100000" fill="hold" grpId="0" nodeType="withEffect">
                                  <p:stCondLst>
                                    <p:cond delay="479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700"/>
                                        <p:tgtEl>
                                          <p:spTgt spid="79"/>
                                        </p:tgtEl>
                                      </p:cBhvr>
                                    </p:animEffect>
                                    <p:anim calcmode="lin" valueType="num">
                                      <p:cBhvr additive="base">
                                        <p:cTn id="55" dur="700" fill="hold"/>
                                        <p:tgtEl>
                                          <p:spTgt spid="79"/>
                                        </p:tgtEl>
                                        <p:attrNameLst>
                                          <p:attrName>ppt_x</p:attrName>
                                        </p:attrNameLst>
                                      </p:cBhvr>
                                      <p:tavLst>
                                        <p:tav tm="0">
                                          <p:val>
                                            <p:strVal val="#ppt_x"/>
                                          </p:val>
                                        </p:tav>
                                        <p:tav tm="100000">
                                          <p:val>
                                            <p:strVal val="#ppt_x"/>
                                          </p:val>
                                        </p:tav>
                                      </p:tavLst>
                                    </p:anim>
                                    <p:anim calcmode="lin" valueType="num">
                                      <p:cBhvr additive="base">
                                        <p:cTn id="56" dur="700" fill="hold"/>
                                        <p:tgtEl>
                                          <p:spTgt spid="79"/>
                                        </p:tgtEl>
                                        <p:attrNameLst>
                                          <p:attrName>ppt_y</p:attrName>
                                        </p:attrNameLst>
                                      </p:cBhvr>
                                      <p:tavLst>
                                        <p:tav tm="0">
                                          <p:val>
                                            <p:strVal val="#ppt_y+.06"/>
                                          </p:val>
                                        </p:tav>
                                        <p:tav tm="100000">
                                          <p:val>
                                            <p:strVal val="#ppt_y"/>
                                          </p:val>
                                        </p:tav>
                                      </p:tavLst>
                                    </p:anim>
                                  </p:childTnLst>
                                </p:cTn>
                              </p:par>
                              <p:par>
                                <p:cTn id="57" presetID="42" presetClass="entr" presetSubtype="0" decel="100000" fill="hold" grpId="0" nodeType="withEffect">
                                  <p:stCondLst>
                                    <p:cond delay="479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700"/>
                                        <p:tgtEl>
                                          <p:spTgt spid="80"/>
                                        </p:tgtEl>
                                      </p:cBhvr>
                                    </p:animEffect>
                                    <p:anim calcmode="lin" valueType="num">
                                      <p:cBhvr additive="base">
                                        <p:cTn id="60" dur="700" fill="hold"/>
                                        <p:tgtEl>
                                          <p:spTgt spid="80"/>
                                        </p:tgtEl>
                                        <p:attrNameLst>
                                          <p:attrName>ppt_x</p:attrName>
                                        </p:attrNameLst>
                                      </p:cBhvr>
                                      <p:tavLst>
                                        <p:tav tm="0">
                                          <p:val>
                                            <p:strVal val="#ppt_x"/>
                                          </p:val>
                                        </p:tav>
                                        <p:tav tm="100000">
                                          <p:val>
                                            <p:strVal val="#ppt_x"/>
                                          </p:val>
                                        </p:tav>
                                      </p:tavLst>
                                    </p:anim>
                                    <p:anim calcmode="lin" valueType="num">
                                      <p:cBhvr additive="base">
                                        <p:cTn id="61" dur="700" fill="hold"/>
                                        <p:tgtEl>
                                          <p:spTgt spid="80"/>
                                        </p:tgtEl>
                                        <p:attrNameLst>
                                          <p:attrName>ppt_y</p:attrName>
                                        </p:attrNameLst>
                                      </p:cBhvr>
                                      <p:tavLst>
                                        <p:tav tm="0">
                                          <p:val>
                                            <p:strVal val="#ppt_y+.06"/>
                                          </p:val>
                                        </p:tav>
                                        <p:tav tm="100000">
                                          <p:val>
                                            <p:strVal val="#ppt_y"/>
                                          </p:val>
                                        </p:tav>
                                      </p:tavLst>
                                    </p:anim>
                                  </p:childTnLst>
                                </p:cTn>
                              </p:par>
                              <p:par>
                                <p:cTn id="62" presetID="42" presetClass="entr" presetSubtype="0" decel="100000" fill="hold" grpId="0" nodeType="withEffect">
                                  <p:stCondLst>
                                    <p:cond delay="4790"/>
                                  </p:stCondLst>
                                  <p:childTnLst>
                                    <p:set>
                                      <p:cBhvr>
                                        <p:cTn id="63" dur="1" fill="hold">
                                          <p:stCondLst>
                                            <p:cond delay="0"/>
                                          </p:stCondLst>
                                        </p:cTn>
                                        <p:tgtEl>
                                          <p:spTgt spid="81"/>
                                        </p:tgtEl>
                                        <p:attrNameLst>
                                          <p:attrName>style.visibility</p:attrName>
                                        </p:attrNameLst>
                                      </p:cBhvr>
                                      <p:to>
                                        <p:strVal val="visible"/>
                                      </p:to>
                                    </p:set>
                                    <p:animEffect transition="in" filter="fade">
                                      <p:cBhvr>
                                        <p:cTn id="64" dur="700"/>
                                        <p:tgtEl>
                                          <p:spTgt spid="81"/>
                                        </p:tgtEl>
                                      </p:cBhvr>
                                    </p:animEffect>
                                    <p:anim calcmode="lin" valueType="num">
                                      <p:cBhvr additive="base">
                                        <p:cTn id="65" dur="700" fill="hold"/>
                                        <p:tgtEl>
                                          <p:spTgt spid="81"/>
                                        </p:tgtEl>
                                        <p:attrNameLst>
                                          <p:attrName>ppt_x</p:attrName>
                                        </p:attrNameLst>
                                      </p:cBhvr>
                                      <p:tavLst>
                                        <p:tav tm="0">
                                          <p:val>
                                            <p:strVal val="#ppt_x"/>
                                          </p:val>
                                        </p:tav>
                                        <p:tav tm="100000">
                                          <p:val>
                                            <p:strVal val="#ppt_x"/>
                                          </p:val>
                                        </p:tav>
                                      </p:tavLst>
                                    </p:anim>
                                    <p:anim calcmode="lin" valueType="num">
                                      <p:cBhvr additive="base">
                                        <p:cTn id="66" dur="700" fill="hold"/>
                                        <p:tgtEl>
                                          <p:spTgt spid="81"/>
                                        </p:tgtEl>
                                        <p:attrNameLst>
                                          <p:attrName>ppt_y</p:attrName>
                                        </p:attrNameLst>
                                      </p:cBhvr>
                                      <p:tavLst>
                                        <p:tav tm="0">
                                          <p:val>
                                            <p:strVal val="#ppt_y+.06"/>
                                          </p:val>
                                        </p:tav>
                                        <p:tav tm="100000">
                                          <p:val>
                                            <p:strVal val="#ppt_y"/>
                                          </p:val>
                                        </p:tav>
                                      </p:tavLst>
                                    </p:anim>
                                  </p:childTnLst>
                                </p:cTn>
                              </p:par>
                              <p:par>
                                <p:cTn id="67" presetID="0" presetClass="path" presetSubtype="0" accel="35000" decel="65000" fill="hold" nodeType="withEffect">
                                  <p:stCondLst>
                                    <p:cond delay="5140"/>
                                  </p:stCondLst>
                                  <p:childTnLst>
                                    <p:animMotion origin="layout" path="M 0.6050 0.0391 C 0.6148 0.0820 0.6621 0.1149 0.6920 0.1298 E" pathEditMode="relative">
                                      <p:cBhvr>
                                        <p:cTn id="68" dur="550" fill="hold"/>
                                        <p:tgtEl>
                                          <p:spTgt spid="93"/>
                                        </p:tgtEl>
                                        <p:attrNameLst>
                                          <p:attrName>ppt_x</p:attrName>
                                          <p:attrName>ppt_y</p:attrName>
                                        </p:attrNameLst>
                                      </p:cBhvr>
                                    </p:animMotion>
                                  </p:childTnLst>
                                </p:cTn>
                              </p:par>
                              <p:par>
                                <p:cTn id="69" presetID="10" presetClass="entr" presetSubtype="0" fill="hold" grpId="0" nodeType="withEffect">
                                  <p:stCondLst>
                                    <p:cond delay="5690"/>
                                  </p:stCondLst>
                                  <p:childTnLst>
                                    <p:set>
                                      <p:cBhvr>
                                        <p:cTn id="70" dur="1" fill="hold">
                                          <p:stCondLst>
                                            <p:cond delay="0"/>
                                          </p:stCondLst>
                                        </p:cTn>
                                        <p:tgtEl>
                                          <p:spTgt spid="89"/>
                                        </p:tgtEl>
                                        <p:attrNameLst>
                                          <p:attrName>style.visibility</p:attrName>
                                        </p:attrNameLst>
                                      </p:cBhvr>
                                      <p:to>
                                        <p:strVal val="visible"/>
                                      </p:to>
                                    </p:set>
                                    <p:anim calcmode="lin" valueType="num">
                                      <p:cBhvr additive="base">
                                        <p:cTn id="71" dur="520" fill="hold"/>
                                        <p:tgtEl>
                                          <p:spTgt spid="89"/>
                                        </p:tgtEl>
                                        <p:attrNameLst>
                                          <p:attrName>ppt_w</p:attrName>
                                        </p:attrNameLst>
                                      </p:cBhvr>
                                      <p:tavLst>
                                        <p:tav tm="0">
                                          <p:val>
                                            <p:strVal val="#ppt_w*0.3"/>
                                          </p:val>
                                        </p:tav>
                                        <p:tav tm="100000">
                                          <p:val>
                                            <p:strVal val="#ppt_w*1.5"/>
                                          </p:val>
                                        </p:tav>
                                      </p:tavLst>
                                    </p:anim>
                                    <p:anim calcmode="lin" valueType="num">
                                      <p:cBhvr additive="base">
                                        <p:cTn id="72" dur="520" fill="hold"/>
                                        <p:tgtEl>
                                          <p:spTgt spid="89"/>
                                        </p:tgtEl>
                                        <p:attrNameLst>
                                          <p:attrName>ppt_h</p:attrName>
                                        </p:attrNameLst>
                                      </p:cBhvr>
                                      <p:tavLst>
                                        <p:tav tm="0">
                                          <p:val>
                                            <p:strVal val="#ppt_h*0.3"/>
                                          </p:val>
                                        </p:tav>
                                        <p:tav tm="100000">
                                          <p:val>
                                            <p:strVal val="#ppt_h*1.5"/>
                                          </p:val>
                                        </p:tav>
                                      </p:tavLst>
                                    </p:anim>
                                    <p:animEffect transition="out" filter="fade">
                                      <p:cBhvr>
                                        <p:cTn id="73" dur="380">
                                          <p:stCondLst>
                                            <p:cond delay="140"/>
                                          </p:stCondLst>
                                        </p:cTn>
                                        <p:tgtEl>
                                          <p:spTgt spid="89"/>
                                        </p:tgtEl>
                                      </p:cBhvr>
                                    </p:animEffect>
                                    <p:set>
                                      <p:cBhvr>
                                        <p:cTn id="74" dur="1" fill="hold">
                                          <p:stCondLst>
                                            <p:cond delay="520"/>
                                          </p:stCondLst>
                                        </p:cTn>
                                        <p:tgtEl>
                                          <p:spTgt spid="89"/>
                                        </p:tgtEl>
                                        <p:attrNameLst>
                                          <p:attrName>style.visibility</p:attrName>
                                        </p:attrNameLst>
                                      </p:cBhvr>
                                      <p:to>
                                        <p:strVal val="hidden"/>
                                      </p:to>
                                    </p:set>
                                  </p:childTnLst>
                                </p:cTn>
                              </p:par>
                              <p:par>
                                <p:cTn id="75" presetID="42" presetClass="entr" presetSubtype="0" decel="100000" fill="hold" grpId="0" nodeType="withEffect">
                                  <p:stCondLst>
                                    <p:cond delay="5840"/>
                                  </p:stCondLst>
                                  <p:childTnLst>
                                    <p:set>
                                      <p:cBhvr>
                                        <p:cTn id="76" dur="1" fill="hold">
                                          <p:stCondLst>
                                            <p:cond delay="0"/>
                                          </p:stCondLst>
                                        </p:cTn>
                                        <p:tgtEl>
                                          <p:spTgt spid="90"/>
                                        </p:tgtEl>
                                        <p:attrNameLst>
                                          <p:attrName>style.visibility</p:attrName>
                                        </p:attrNameLst>
                                      </p:cBhvr>
                                      <p:to>
                                        <p:strVal val="visible"/>
                                      </p:to>
                                    </p:set>
                                    <p:animEffect transition="in" filter="fade">
                                      <p:cBhvr>
                                        <p:cTn id="77" dur="700"/>
                                        <p:tgtEl>
                                          <p:spTgt spid="90"/>
                                        </p:tgtEl>
                                      </p:cBhvr>
                                    </p:animEffect>
                                    <p:anim calcmode="lin" valueType="num">
                                      <p:cBhvr additive="base">
                                        <p:cTn id="78" dur="700" fill="hold"/>
                                        <p:tgtEl>
                                          <p:spTgt spid="90"/>
                                        </p:tgtEl>
                                        <p:attrNameLst>
                                          <p:attrName>ppt_x</p:attrName>
                                        </p:attrNameLst>
                                      </p:cBhvr>
                                      <p:tavLst>
                                        <p:tav tm="0">
                                          <p:val>
                                            <p:strVal val="#ppt_x"/>
                                          </p:val>
                                        </p:tav>
                                        <p:tav tm="100000">
                                          <p:val>
                                            <p:strVal val="#ppt_x"/>
                                          </p:val>
                                        </p:tav>
                                      </p:tavLst>
                                    </p:anim>
                                    <p:anim calcmode="lin" valueType="num">
                                      <p:cBhvr additive="base">
                                        <p:cTn id="79" dur="700" fill="hold"/>
                                        <p:tgtEl>
                                          <p:spTgt spid="90"/>
                                        </p:tgtEl>
                                        <p:attrNameLst>
                                          <p:attrName>ppt_y</p:attrName>
                                        </p:attrNameLst>
                                      </p:cBhvr>
                                      <p:tavLst>
                                        <p:tav tm="0">
                                          <p:val>
                                            <p:strVal val="#ppt_y+.06"/>
                                          </p:val>
                                        </p:tav>
                                        <p:tav tm="100000">
                                          <p:val>
                                            <p:strVal val="#ppt_y"/>
                                          </p:val>
                                        </p:tav>
                                      </p:tavLst>
                                    </p:anim>
                                  </p:childTnLst>
                                </p:cTn>
                              </p:par>
                              <p:par>
                                <p:cTn id="80" presetID="42" presetClass="entr" presetSubtype="0" decel="100000" fill="hold" nodeType="withEffect">
                                  <p:stCondLst>
                                    <p:cond delay="5840"/>
                                  </p:stCondLst>
                                  <p:childTnLst>
                                    <p:set>
                                      <p:cBhvr>
                                        <p:cTn id="81" dur="1" fill="hold">
                                          <p:stCondLst>
                                            <p:cond delay="0"/>
                                          </p:stCondLst>
                                        </p:cTn>
                                        <p:tgtEl>
                                          <p:spTgt spid="91"/>
                                        </p:tgtEl>
                                        <p:attrNameLst>
                                          <p:attrName>style.visibility</p:attrName>
                                        </p:attrNameLst>
                                      </p:cBhvr>
                                      <p:to>
                                        <p:strVal val="visible"/>
                                      </p:to>
                                    </p:set>
                                    <p:animEffect transition="in" filter="fade">
                                      <p:cBhvr>
                                        <p:cTn id="82" dur="700"/>
                                        <p:tgtEl>
                                          <p:spTgt spid="91"/>
                                        </p:tgtEl>
                                      </p:cBhvr>
                                    </p:animEffect>
                                    <p:anim calcmode="lin" valueType="num">
                                      <p:cBhvr additive="base">
                                        <p:cTn id="83" dur="700" fill="hold"/>
                                        <p:tgtEl>
                                          <p:spTgt spid="91"/>
                                        </p:tgtEl>
                                        <p:attrNameLst>
                                          <p:attrName>ppt_x</p:attrName>
                                        </p:attrNameLst>
                                      </p:cBhvr>
                                      <p:tavLst>
                                        <p:tav tm="0">
                                          <p:val>
                                            <p:strVal val="#ppt_x"/>
                                          </p:val>
                                        </p:tav>
                                        <p:tav tm="100000">
                                          <p:val>
                                            <p:strVal val="#ppt_x"/>
                                          </p:val>
                                        </p:tav>
                                      </p:tavLst>
                                    </p:anim>
                                    <p:anim calcmode="lin" valueType="num">
                                      <p:cBhvr additive="base">
                                        <p:cTn id="84" dur="700" fill="hold"/>
                                        <p:tgtEl>
                                          <p:spTgt spid="91"/>
                                        </p:tgtEl>
                                        <p:attrNameLst>
                                          <p:attrName>ppt_y</p:attrName>
                                        </p:attrNameLst>
                                      </p:cBhvr>
                                      <p:tavLst>
                                        <p:tav tm="0">
                                          <p:val>
                                            <p:strVal val="#ppt_y+.06"/>
                                          </p:val>
                                        </p:tav>
                                        <p:tav tm="100000">
                                          <p:val>
                                            <p:strVal val="#ppt_y"/>
                                          </p:val>
                                        </p:tav>
                                      </p:tavLst>
                                    </p:anim>
                                  </p:childTnLst>
                                </p:cTn>
                              </p:par>
                              <p:par>
                                <p:cTn id="85" presetID="42" presetClass="entr" presetSubtype="0" decel="100000" fill="hold" grpId="0" nodeType="withEffect">
                                  <p:stCondLst>
                                    <p:cond delay="584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700"/>
                                        <p:tgtEl>
                                          <p:spTgt spid="92"/>
                                        </p:tgtEl>
                                      </p:cBhvr>
                                    </p:animEffect>
                                    <p:anim calcmode="lin" valueType="num">
                                      <p:cBhvr additive="base">
                                        <p:cTn id="88" dur="700" fill="hold"/>
                                        <p:tgtEl>
                                          <p:spTgt spid="92"/>
                                        </p:tgtEl>
                                        <p:attrNameLst>
                                          <p:attrName>ppt_x</p:attrName>
                                        </p:attrNameLst>
                                      </p:cBhvr>
                                      <p:tavLst>
                                        <p:tav tm="0">
                                          <p:val>
                                            <p:strVal val="#ppt_x"/>
                                          </p:val>
                                        </p:tav>
                                        <p:tav tm="100000">
                                          <p:val>
                                            <p:strVal val="#ppt_x"/>
                                          </p:val>
                                        </p:tav>
                                      </p:tavLst>
                                    </p:anim>
                                    <p:anim calcmode="lin" valueType="num">
                                      <p:cBhvr additive="base">
                                        <p:cTn id="89" dur="700" fill="hold"/>
                                        <p:tgtEl>
                                          <p:spTgt spid="92"/>
                                        </p:tgtEl>
                                        <p:attrNameLst>
                                          <p:attrName>ppt_y</p:attrName>
                                        </p:attrNameLst>
                                      </p:cBhvr>
                                      <p:tavLst>
                                        <p:tav tm="0">
                                          <p:val>
                                            <p:strVal val="#ppt_y+.06"/>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78" grpId="0" animBg="1"/>
      <p:bldP spid="79" grpId="0" animBg="1"/>
      <p:bldP spid="80" grpId="0" animBg="1"/>
      <p:bldP spid="81" grpId="0" animBg="1"/>
      <p:bldP spid="84" grpId="0" animBg="1"/>
      <p:bldP spid="85" grpId="0" animBg="1"/>
      <p:bldP spid="86" grpId="0" animBg="1"/>
      <p:bldP spid="86" grpId="1" animBg="1"/>
      <p:bldP spid="87" grpId="0" animBg="1"/>
      <p:bldP spid="88" grpId="0" animBg="1"/>
      <p:bldP spid="89" grpId="0" animBg="1"/>
      <p:bldP spid="90" grpId="0" animBg="1"/>
      <p:bldP spid="9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hdr"/>
          <p:cNvSpPr/>
          <p:nvPr/>
        </p:nvSpPr>
        <p:spPr>
          <a:xfrm>
            <a:off x="5285232" y="73152"/>
            <a:ext cx="3401568"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5422392" y="73152"/>
            <a:ext cx="3127248"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گۆڕینی وشەی نهێنی</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7/8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WLAN Basic</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url"/>
          <p:cNvSpPr txBox="1"/>
          <p:nvPr/>
        </p:nvSpPr>
        <p:spPr>
          <a:xfrm>
            <a:off x="2011680" y="1106424"/>
            <a:ext cx="576072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192.168.1.1/wlan/basic.html</a:t>
            </a:r>
            <a:endParaRPr lang="en-US" sz="1000" dirty="0"/>
          </a:p>
        </p:txBody>
      </p:sp>
      <p:sp>
        <p:nvSpPr>
          <p:cNvPr id="41" name="!!b_prof"/>
          <p:cNvSpPr/>
          <p:nvPr/>
        </p:nvSpPr>
        <p:spPr>
          <a:xfrm>
            <a:off x="8101584" y="1133856"/>
            <a:ext cx="219456" cy="219456"/>
          </a:xfrm>
          <a:prstGeom prst="ellipse">
            <a:avLst/>
          </a:prstGeom>
          <a:solidFill>
            <a:srgbClr val="E17E3F"/>
          </a:solidFill>
          <a:ln/>
        </p:spPr>
      </p:sp>
      <p:sp>
        <p:nvSpPr>
          <p:cNvPr id="42"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sp>
        <p:nvSpPr>
          <p:cNvPr id="43" name="!!adm_top"/>
          <p:cNvSpPr/>
          <p:nvPr/>
        </p:nvSpPr>
        <p:spPr>
          <a:xfrm>
            <a:off x="731520" y="1435608"/>
            <a:ext cx="7680960" cy="347472"/>
          </a:xfrm>
          <a:prstGeom prst="rect">
            <a:avLst/>
          </a:prstGeom>
          <a:solidFill>
            <a:srgbClr val="1F2937"/>
          </a:solidFill>
          <a:ln/>
        </p:spPr>
      </p:sp>
      <p:sp>
        <p:nvSpPr>
          <p:cNvPr id="44" name="!!adm_brand"/>
          <p:cNvSpPr txBox="1"/>
          <p:nvPr/>
        </p:nvSpPr>
        <p:spPr>
          <a:xfrm>
            <a:off x="868680" y="1435608"/>
            <a:ext cx="3200400" cy="347472"/>
          </a:xfrm>
          <a:prstGeom prst="rect">
            <a:avLst/>
          </a:prstGeom>
          <a:noFill/>
          <a:ln/>
        </p:spPr>
        <p:txBody>
          <a:bodyPr wrap="square" lIns="0" tIns="0" rIns="0" bIns="0" rtlCol="0" anchor="ctr"/>
          <a:lstStyle/>
          <a:p>
            <a:pPr marL="0" indent="0">
              <a:buNone/>
            </a:pPr>
            <a:r>
              <a:rPr lang="en-US" sz="1100" b="1" dirty="0">
                <a:solidFill>
                  <a:srgbClr val="FFFFFF"/>
                </a:solidFill>
                <a:latin typeface="Zain" pitchFamily="34" charset="0"/>
                <a:ea typeface="Zain"/>
                <a:cs typeface="Zain"/>
              </a:rPr>
              <a:t>FTTH Gateway  ·  HG8145V5</a:t>
            </a:r>
            <a:endParaRPr lang="en-US" sz="1100" dirty="0"/>
          </a:p>
        </p:txBody>
      </p:sp>
      <p:sp>
        <p:nvSpPr>
          <p:cNvPr id="45" name="!!adm_user"/>
          <p:cNvSpPr txBox="1"/>
          <p:nvPr/>
        </p:nvSpPr>
        <p:spPr>
          <a:xfrm>
            <a:off x="6766560" y="1435608"/>
            <a:ext cx="1508760" cy="347472"/>
          </a:xfrm>
          <a:prstGeom prst="rect">
            <a:avLst/>
          </a:prstGeom>
          <a:noFill/>
          <a:ln/>
        </p:spPr>
        <p:txBody>
          <a:bodyPr wrap="square" lIns="0" tIns="0" rIns="0" bIns="0" rtlCol="0" anchor="ctr"/>
          <a:lstStyle/>
          <a:p>
            <a:pPr marL="0" indent="0" algn="r">
              <a:buNone/>
            </a:pPr>
            <a:r>
              <a:rPr lang="en-US" sz="900" dirty="0">
                <a:solidFill>
                  <a:srgbClr val="D1D5DB"/>
                </a:solidFill>
                <a:latin typeface="Zain" pitchFamily="34" charset="0"/>
                <a:ea typeface="Zain"/>
                <a:cs typeface="Zain"/>
              </a:rPr>
              <a:t>user   |   Logout</a:t>
            </a:r>
            <a:endParaRPr lang="en-US" sz="900" dirty="0"/>
          </a:p>
        </p:txBody>
      </p:sp>
      <p:sp>
        <p:nvSpPr>
          <p:cNvPr id="46" name="!!adm_side"/>
          <p:cNvSpPr/>
          <p:nvPr/>
        </p:nvSpPr>
        <p:spPr>
          <a:xfrm>
            <a:off x="731520" y="1783080"/>
            <a:ext cx="1600200" cy="2331720"/>
          </a:xfrm>
          <a:prstGeom prst="rect">
            <a:avLst/>
          </a:prstGeom>
          <a:solidFill>
            <a:srgbClr val="F3F4F6"/>
          </a:solidFill>
          <a:ln/>
        </p:spPr>
      </p:sp>
      <p:sp>
        <p:nvSpPr>
          <p:cNvPr id="47" name="!!adm_sel"/>
          <p:cNvSpPr/>
          <p:nvPr/>
        </p:nvSpPr>
        <p:spPr>
          <a:xfrm>
            <a:off x="786384" y="2523744"/>
            <a:ext cx="1490472" cy="292608"/>
          </a:xfrm>
          <a:prstGeom prst="roundRect">
            <a:avLst>
              <a:gd name="adj" fmla="val 18750"/>
            </a:avLst>
          </a:prstGeom>
          <a:solidFill>
            <a:srgbClr val="C8F4EF"/>
          </a:solidFill>
          <a:ln w="9525">
            <a:solidFill>
              <a:srgbClr val="5AE1D2"/>
            </a:solidFill>
            <a:prstDash val="solid"/>
          </a:ln>
        </p:spPr>
      </p:sp>
      <p:pic>
        <p:nvPicPr>
          <p:cNvPr id="48" name="!!adm_i0" descr="preencoded.png"/>
          <p:cNvPicPr>
            <a:picLocks noChangeAspect="1"/>
          </p:cNvPicPr>
          <p:nvPr/>
        </p:nvPicPr>
        <p:blipFill>
          <a:blip r:embed="rId14"/>
          <a:stretch>
            <a:fillRect/>
          </a:stretch>
        </p:blipFill>
        <p:spPr>
          <a:xfrm>
            <a:off x="896112" y="1938528"/>
            <a:ext cx="146304" cy="146304"/>
          </a:xfrm>
          <a:prstGeom prst="rect">
            <a:avLst/>
          </a:prstGeom>
        </p:spPr>
      </p:pic>
      <p:sp>
        <p:nvSpPr>
          <p:cNvPr id="49" name="!!adm_t0"/>
          <p:cNvSpPr txBox="1"/>
          <p:nvPr/>
        </p:nvSpPr>
        <p:spPr>
          <a:xfrm>
            <a:off x="1115568" y="186537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Status</a:t>
            </a:r>
            <a:endParaRPr lang="en-US" sz="1050" dirty="0"/>
          </a:p>
        </p:txBody>
      </p:sp>
      <p:pic>
        <p:nvPicPr>
          <p:cNvPr id="50" name="!!adm_i1" descr="preencoded.png"/>
          <p:cNvPicPr>
            <a:picLocks noChangeAspect="1"/>
          </p:cNvPicPr>
          <p:nvPr/>
        </p:nvPicPr>
        <p:blipFill>
          <a:blip r:embed="rId15"/>
          <a:stretch>
            <a:fillRect/>
          </a:stretch>
        </p:blipFill>
        <p:spPr>
          <a:xfrm>
            <a:off x="896112" y="2267712"/>
            <a:ext cx="146304" cy="146304"/>
          </a:xfrm>
          <a:prstGeom prst="rect">
            <a:avLst/>
          </a:prstGeom>
        </p:spPr>
      </p:pic>
      <p:sp>
        <p:nvSpPr>
          <p:cNvPr id="51" name="!!adm_t1"/>
          <p:cNvSpPr txBox="1"/>
          <p:nvPr/>
        </p:nvSpPr>
        <p:spPr>
          <a:xfrm>
            <a:off x="1115568" y="2194560"/>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Network</a:t>
            </a:r>
            <a:endParaRPr lang="en-US" sz="1050" dirty="0"/>
          </a:p>
        </p:txBody>
      </p:sp>
      <p:pic>
        <p:nvPicPr>
          <p:cNvPr id="52" name="!!adm_i2" descr="preencoded.png"/>
          <p:cNvPicPr>
            <a:picLocks noChangeAspect="1"/>
          </p:cNvPicPr>
          <p:nvPr/>
        </p:nvPicPr>
        <p:blipFill>
          <a:blip r:embed="rId16"/>
          <a:stretch>
            <a:fillRect/>
          </a:stretch>
        </p:blipFill>
        <p:spPr>
          <a:xfrm>
            <a:off x="896112" y="2596896"/>
            <a:ext cx="146304" cy="146304"/>
          </a:xfrm>
          <a:prstGeom prst="rect">
            <a:avLst/>
          </a:prstGeom>
        </p:spPr>
      </p:pic>
      <p:sp>
        <p:nvSpPr>
          <p:cNvPr id="53" name="!!adm_t2"/>
          <p:cNvSpPr txBox="1"/>
          <p:nvPr/>
        </p:nvSpPr>
        <p:spPr>
          <a:xfrm>
            <a:off x="1115568" y="2523744"/>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WLAN</a:t>
            </a:r>
            <a:endParaRPr lang="en-US" sz="1050" dirty="0"/>
          </a:p>
        </p:txBody>
      </p:sp>
      <p:pic>
        <p:nvPicPr>
          <p:cNvPr id="54" name="!!adm_i3" descr="preencoded.png"/>
          <p:cNvPicPr>
            <a:picLocks noChangeAspect="1"/>
          </p:cNvPicPr>
          <p:nvPr/>
        </p:nvPicPr>
        <p:blipFill>
          <a:blip r:embed="rId17"/>
          <a:stretch>
            <a:fillRect/>
          </a:stretch>
        </p:blipFill>
        <p:spPr>
          <a:xfrm>
            <a:off x="896112" y="2926080"/>
            <a:ext cx="146304" cy="146304"/>
          </a:xfrm>
          <a:prstGeom prst="rect">
            <a:avLst/>
          </a:prstGeom>
        </p:spPr>
      </p:pic>
      <p:sp>
        <p:nvSpPr>
          <p:cNvPr id="55" name="!!adm_t3"/>
          <p:cNvSpPr txBox="1"/>
          <p:nvPr/>
        </p:nvSpPr>
        <p:spPr>
          <a:xfrm>
            <a:off x="1115568" y="2852928"/>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Security</a:t>
            </a:r>
            <a:endParaRPr lang="en-US" sz="1050" dirty="0"/>
          </a:p>
        </p:txBody>
      </p:sp>
      <p:pic>
        <p:nvPicPr>
          <p:cNvPr id="56" name="!!adm_i4" descr="preencoded.png"/>
          <p:cNvPicPr>
            <a:picLocks noChangeAspect="1"/>
          </p:cNvPicPr>
          <p:nvPr/>
        </p:nvPicPr>
        <p:blipFill>
          <a:blip r:embed="rId18"/>
          <a:stretch>
            <a:fillRect/>
          </a:stretch>
        </p:blipFill>
        <p:spPr>
          <a:xfrm>
            <a:off x="896112" y="3255264"/>
            <a:ext cx="146304" cy="146304"/>
          </a:xfrm>
          <a:prstGeom prst="rect">
            <a:avLst/>
          </a:prstGeom>
        </p:spPr>
      </p:pic>
      <p:sp>
        <p:nvSpPr>
          <p:cNvPr id="57" name="!!adm_t4"/>
          <p:cNvSpPr txBox="1"/>
          <p:nvPr/>
        </p:nvSpPr>
        <p:spPr>
          <a:xfrm>
            <a:off x="1115568" y="3182112"/>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Application</a:t>
            </a:r>
            <a:endParaRPr lang="en-US" sz="1050" dirty="0"/>
          </a:p>
        </p:txBody>
      </p:sp>
      <p:pic>
        <p:nvPicPr>
          <p:cNvPr id="58" name="!!adm_i5" descr="preencoded.png"/>
          <p:cNvPicPr>
            <a:picLocks noChangeAspect="1"/>
          </p:cNvPicPr>
          <p:nvPr/>
        </p:nvPicPr>
        <p:blipFill>
          <a:blip r:embed="rId19"/>
          <a:stretch>
            <a:fillRect/>
          </a:stretch>
        </p:blipFill>
        <p:spPr>
          <a:xfrm>
            <a:off x="896112" y="3584448"/>
            <a:ext cx="146304" cy="146304"/>
          </a:xfrm>
          <a:prstGeom prst="rect">
            <a:avLst/>
          </a:prstGeom>
        </p:spPr>
      </p:pic>
      <p:sp>
        <p:nvSpPr>
          <p:cNvPr id="59" name="!!adm_t5"/>
          <p:cNvSpPr txBox="1"/>
          <p:nvPr/>
        </p:nvSpPr>
        <p:spPr>
          <a:xfrm>
            <a:off x="1115568" y="351129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System</a:t>
            </a:r>
            <a:endParaRPr lang="en-US" sz="1050" dirty="0"/>
          </a:p>
        </p:txBody>
      </p:sp>
      <p:sp>
        <p:nvSpPr>
          <p:cNvPr id="60" name="d22_134"/>
          <p:cNvSpPr txBox="1"/>
          <p:nvPr/>
        </p:nvSpPr>
        <p:spPr>
          <a:xfrm>
            <a:off x="2514600" y="1901952"/>
            <a:ext cx="2926080" cy="292608"/>
          </a:xfrm>
          <a:prstGeom prst="rect">
            <a:avLst/>
          </a:prstGeom>
          <a:noFill/>
          <a:ln/>
        </p:spPr>
        <p:txBody>
          <a:bodyPr wrap="square" lIns="0" tIns="0" rIns="0" bIns="0" rtlCol="0" anchor="ctr"/>
          <a:lstStyle/>
          <a:p>
            <a:pPr marL="0" indent="0">
              <a:buNone/>
            </a:pPr>
            <a:r>
              <a:rPr lang="en-US" sz="1300" b="1" dirty="0">
                <a:solidFill>
                  <a:srgbClr val="1F2937"/>
                </a:solidFill>
                <a:latin typeface="Zain" pitchFamily="34" charset="0"/>
                <a:ea typeface="Zain"/>
                <a:cs typeface="Zain"/>
              </a:rPr>
              <a:t>WLAN Basic Configuration</a:t>
            </a:r>
            <a:endParaRPr lang="en-US" sz="1300" dirty="0"/>
          </a:p>
        </p:txBody>
      </p:sp>
      <p:sp>
        <p:nvSpPr>
          <p:cNvPr id="61" name="d22_135"/>
          <p:cNvSpPr txBox="1"/>
          <p:nvPr/>
        </p:nvSpPr>
        <p:spPr>
          <a:xfrm>
            <a:off x="2514600" y="2295144"/>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SSID Name</a:t>
            </a:r>
            <a:endParaRPr lang="en-US" sz="1050" dirty="0"/>
          </a:p>
        </p:txBody>
      </p:sp>
      <p:sp>
        <p:nvSpPr>
          <p:cNvPr id="62" name="d22_136"/>
          <p:cNvSpPr txBox="1"/>
          <p:nvPr/>
        </p:nvSpPr>
        <p:spPr>
          <a:xfrm>
            <a:off x="2514600" y="2679192"/>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Security Mode</a:t>
            </a:r>
            <a:endParaRPr lang="en-US" sz="1050" dirty="0"/>
          </a:p>
        </p:txBody>
      </p:sp>
      <p:sp>
        <p:nvSpPr>
          <p:cNvPr id="63" name="d22_137"/>
          <p:cNvSpPr txBox="1"/>
          <p:nvPr/>
        </p:nvSpPr>
        <p:spPr>
          <a:xfrm>
            <a:off x="2514600" y="3063240"/>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WPA PreSharedKey</a:t>
            </a:r>
            <a:endParaRPr lang="en-US" sz="1050" dirty="0"/>
          </a:p>
        </p:txBody>
      </p:sp>
      <p:sp>
        <p:nvSpPr>
          <p:cNvPr id="64" name="d22_138"/>
          <p:cNvSpPr/>
          <p:nvPr/>
        </p:nvSpPr>
        <p:spPr>
          <a:xfrm>
            <a:off x="4251960" y="2295144"/>
            <a:ext cx="2194560" cy="274320"/>
          </a:xfrm>
          <a:prstGeom prst="roundRect">
            <a:avLst>
              <a:gd name="adj" fmla="val 13333"/>
            </a:avLst>
          </a:prstGeom>
          <a:solidFill>
            <a:srgbClr val="FFFFFF"/>
          </a:solidFill>
          <a:ln w="9525">
            <a:solidFill>
              <a:srgbClr val="D1D5DB"/>
            </a:solidFill>
            <a:prstDash val="solid"/>
          </a:ln>
        </p:spPr>
      </p:sp>
      <p:sp>
        <p:nvSpPr>
          <p:cNvPr id="65" name="d22_139"/>
          <p:cNvSpPr txBox="1"/>
          <p:nvPr/>
        </p:nvSpPr>
        <p:spPr>
          <a:xfrm>
            <a:off x="4361688" y="2295144"/>
            <a:ext cx="1828800" cy="274320"/>
          </a:xfrm>
          <a:prstGeom prst="rect">
            <a:avLst/>
          </a:prstGeom>
          <a:noFill/>
          <a:ln/>
        </p:spPr>
        <p:txBody>
          <a:bodyPr wrap="square" lIns="0" tIns="0" rIns="0" bIns="0" rtlCol="0" anchor="ctr"/>
          <a:lstStyle/>
          <a:p>
            <a:pPr marL="0" indent="0">
              <a:buNone/>
            </a:pPr>
            <a:r>
              <a:rPr lang="en-US" sz="1000" b="1" dirty="0">
                <a:solidFill>
                  <a:srgbClr val="1F2937"/>
                </a:solidFill>
                <a:latin typeface="Courier New" pitchFamily="34" charset="0"/>
                <a:ea typeface="Courier New"/>
                <a:cs typeface="Courier New"/>
              </a:rPr>
              <a:t>FLKRD_Home</a:t>
            </a:r>
            <a:endParaRPr lang="en-US" sz="1000" dirty="0"/>
          </a:p>
        </p:txBody>
      </p:sp>
      <p:sp>
        <p:nvSpPr>
          <p:cNvPr id="66" name="d22_140"/>
          <p:cNvSpPr/>
          <p:nvPr/>
        </p:nvSpPr>
        <p:spPr>
          <a:xfrm>
            <a:off x="4251960" y="2679192"/>
            <a:ext cx="1645920" cy="274320"/>
          </a:xfrm>
          <a:prstGeom prst="roundRect">
            <a:avLst>
              <a:gd name="adj" fmla="val 13333"/>
            </a:avLst>
          </a:prstGeom>
          <a:solidFill>
            <a:srgbClr val="FFFFFF"/>
          </a:solidFill>
          <a:ln w="9525">
            <a:solidFill>
              <a:srgbClr val="D1D5DB"/>
            </a:solidFill>
            <a:prstDash val="solid"/>
          </a:ln>
        </p:spPr>
      </p:sp>
      <p:sp>
        <p:nvSpPr>
          <p:cNvPr id="67" name="d22_141"/>
          <p:cNvSpPr txBox="1"/>
          <p:nvPr/>
        </p:nvSpPr>
        <p:spPr>
          <a:xfrm>
            <a:off x="4361688" y="2679192"/>
            <a:ext cx="1188720" cy="274320"/>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WPA2-PSK</a:t>
            </a:r>
            <a:endParaRPr lang="en-US" sz="1050" dirty="0"/>
          </a:p>
        </p:txBody>
      </p:sp>
      <p:sp>
        <p:nvSpPr>
          <p:cNvPr id="68" name="d22_142"/>
          <p:cNvSpPr txBox="1"/>
          <p:nvPr/>
        </p:nvSpPr>
        <p:spPr>
          <a:xfrm>
            <a:off x="5669280" y="2679192"/>
            <a:ext cx="182880" cy="274320"/>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69" name="d22_143"/>
          <p:cNvSpPr/>
          <p:nvPr/>
        </p:nvSpPr>
        <p:spPr>
          <a:xfrm>
            <a:off x="4251960" y="3063240"/>
            <a:ext cx="2194560" cy="274320"/>
          </a:xfrm>
          <a:prstGeom prst="roundRect">
            <a:avLst>
              <a:gd name="adj" fmla="val 13333"/>
            </a:avLst>
          </a:prstGeom>
          <a:solidFill>
            <a:srgbClr val="FFFFFF"/>
          </a:solidFill>
          <a:ln w="9525">
            <a:solidFill>
              <a:srgbClr val="D1D5DB"/>
            </a:solidFill>
            <a:prstDash val="solid"/>
          </a:ln>
        </p:spPr>
      </p:sp>
      <p:sp>
        <p:nvSpPr>
          <p:cNvPr id="70" name="d22_144"/>
          <p:cNvSpPr txBox="1"/>
          <p:nvPr/>
        </p:nvSpPr>
        <p:spPr>
          <a:xfrm>
            <a:off x="4361688" y="3063240"/>
            <a:ext cx="1371600" cy="274320"/>
          </a:xfrm>
          <a:prstGeom prst="rect">
            <a:avLst/>
          </a:prstGeom>
          <a:noFill/>
          <a:ln/>
        </p:spPr>
        <p:txBody>
          <a:bodyPr wrap="square" lIns="0" tIns="0" rIns="0" bIns="0" rtlCol="0" anchor="ctr"/>
          <a:lstStyle/>
          <a:p>
            <a:pPr marL="0" indent="0">
              <a:buNone/>
            </a:pPr>
            <a:r>
              <a:rPr lang="en-US" sz="1100" b="1" dirty="0">
                <a:solidFill>
                  <a:srgbClr val="1F2937"/>
                </a:solidFill>
                <a:latin typeface="Courier New" pitchFamily="34" charset="0"/>
                <a:ea typeface="Courier New"/>
                <a:cs typeface="Courier New"/>
              </a:rPr>
              <a:t>••••••••</a:t>
            </a:r>
            <a:endParaRPr lang="en-US" sz="1100" dirty="0"/>
          </a:p>
        </p:txBody>
      </p:sp>
      <p:pic>
        <p:nvPicPr>
          <p:cNvPr id="71" name="d22_145" descr="preencoded.png"/>
          <p:cNvPicPr>
            <a:picLocks noChangeAspect="1"/>
          </p:cNvPicPr>
          <p:nvPr/>
        </p:nvPicPr>
        <p:blipFill>
          <a:blip r:embed="rId20"/>
          <a:stretch>
            <a:fillRect/>
          </a:stretch>
        </p:blipFill>
        <p:spPr>
          <a:xfrm>
            <a:off x="6190488" y="3136392"/>
            <a:ext cx="164592" cy="128016"/>
          </a:xfrm>
          <a:prstGeom prst="rect">
            <a:avLst/>
          </a:prstGeom>
        </p:spPr>
      </p:pic>
      <p:sp>
        <p:nvSpPr>
          <p:cNvPr id="72" name="d22_146"/>
          <p:cNvSpPr txBox="1"/>
          <p:nvPr/>
        </p:nvSpPr>
        <p:spPr>
          <a:xfrm>
            <a:off x="4251960" y="3364992"/>
            <a:ext cx="3200400" cy="219456"/>
          </a:xfrm>
          <a:prstGeom prst="rect">
            <a:avLst/>
          </a:prstGeom>
          <a:noFill/>
          <a:ln/>
        </p:spPr>
        <p:txBody>
          <a:bodyPr wrap="square" lIns="0" tIns="0" rIns="0" bIns="0" rtlCol="0" anchor="ctr"/>
          <a:lstStyle/>
          <a:p>
            <a:pPr marL="0" indent="0">
              <a:buNone/>
            </a:pPr>
            <a:r>
              <a:rPr lang="en-US" sz="900" dirty="0">
                <a:solidFill>
                  <a:srgbClr val="6B7280"/>
                </a:solidFill>
                <a:latin typeface="Zain" pitchFamily="34" charset="0"/>
                <a:ea typeface="Zain"/>
                <a:cs typeface="Zain"/>
              </a:rPr>
              <a:t>Example only. Choose your own strong password.</a:t>
            </a:r>
            <a:endParaRPr lang="en-US" sz="900" dirty="0"/>
          </a:p>
        </p:txBody>
      </p:sp>
      <p:sp>
        <p:nvSpPr>
          <p:cNvPr id="73" name="d22_147"/>
          <p:cNvSpPr/>
          <p:nvPr/>
        </p:nvSpPr>
        <p:spPr>
          <a:xfrm>
            <a:off x="4251960" y="3639312"/>
            <a:ext cx="868680" cy="329184"/>
          </a:xfrm>
          <a:prstGeom prst="roundRect">
            <a:avLst>
              <a:gd name="adj" fmla="val 13889"/>
            </a:avLst>
          </a:prstGeom>
          <a:solidFill>
            <a:srgbClr val="E17E3F"/>
          </a:solidFill>
          <a:ln/>
        </p:spPr>
      </p:sp>
      <p:sp>
        <p:nvSpPr>
          <p:cNvPr id="74" name="d22_148"/>
          <p:cNvSpPr txBox="1"/>
          <p:nvPr/>
        </p:nvSpPr>
        <p:spPr>
          <a:xfrm>
            <a:off x="4251960" y="3639312"/>
            <a:ext cx="868680"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Zain" pitchFamily="34" charset="0"/>
                <a:ea typeface="Zain"/>
                <a:cs typeface="Zain"/>
              </a:rPr>
              <a:t>Apply</a:t>
            </a:r>
            <a:endParaRPr lang="en-US" sz="1050" dirty="0"/>
          </a:p>
        </p:txBody>
      </p:sp>
      <p:sp>
        <p:nvSpPr>
          <p:cNvPr id="75" name="d22_149"/>
          <p:cNvSpPr/>
          <p:nvPr/>
        </p:nvSpPr>
        <p:spPr>
          <a:xfrm>
            <a:off x="5010912" y="3044952"/>
            <a:ext cx="310896" cy="310896"/>
          </a:xfrm>
          <a:prstGeom prst="ellipse">
            <a:avLst/>
          </a:prstGeom>
          <a:solidFill>
            <a:srgbClr val="5AE1D2">
              <a:alpha val="55000"/>
            </a:srgbClr>
          </a:solidFill>
          <a:ln w="19050">
            <a:solidFill>
              <a:srgbClr val="1F8C80"/>
            </a:solidFill>
            <a:prstDash val="solid"/>
          </a:ln>
        </p:spPr>
      </p:sp>
      <p:sp>
        <p:nvSpPr>
          <p:cNvPr id="76" name="d22_150"/>
          <p:cNvSpPr/>
          <p:nvPr/>
        </p:nvSpPr>
        <p:spPr>
          <a:xfrm>
            <a:off x="4251960" y="3063240"/>
            <a:ext cx="2194560" cy="274320"/>
          </a:xfrm>
          <a:prstGeom prst="roundRect">
            <a:avLst>
              <a:gd name="adj" fmla="val 13333"/>
            </a:avLst>
          </a:prstGeom>
          <a:solidFill>
            <a:srgbClr val="FFFFFF">
              <a:alpha val="0"/>
            </a:srgbClr>
          </a:solidFill>
          <a:ln w="22225">
            <a:solidFill>
              <a:srgbClr val="5AE1D2"/>
            </a:solidFill>
            <a:prstDash val="solid"/>
          </a:ln>
        </p:spPr>
      </p:sp>
      <p:sp>
        <p:nvSpPr>
          <p:cNvPr id="77" name="d22_151"/>
          <p:cNvSpPr txBox="1"/>
          <p:nvPr/>
        </p:nvSpPr>
        <p:spPr>
          <a:xfrm>
            <a:off x="4361688" y="3063240"/>
            <a:ext cx="1737360" cy="274320"/>
          </a:xfrm>
          <a:prstGeom prst="rect">
            <a:avLst/>
          </a:prstGeom>
          <a:noFill/>
          <a:ln/>
        </p:spPr>
        <p:txBody>
          <a:bodyPr wrap="square" lIns="0" tIns="0" rIns="0" bIns="0" rtlCol="0" anchor="ctr"/>
          <a:lstStyle/>
          <a:p>
            <a:pPr marL="0" indent="0">
              <a:buNone/>
            </a:pPr>
            <a:r>
              <a:rPr lang="en-US" sz="1000" b="1" dirty="0">
                <a:solidFill>
                  <a:srgbClr val="1F2937"/>
                </a:solidFill>
                <a:latin typeface="Courier New" pitchFamily="34" charset="0"/>
                <a:ea typeface="Courier New"/>
                <a:cs typeface="Courier New"/>
              </a:rPr>
              <a:t>Zana@2026!</a:t>
            </a:r>
            <a:endParaRPr lang="en-US" sz="1000" dirty="0"/>
          </a:p>
        </p:txBody>
      </p:sp>
      <p:sp>
        <p:nvSpPr>
          <p:cNvPr id="78" name="d22_152"/>
          <p:cNvSpPr/>
          <p:nvPr/>
        </p:nvSpPr>
        <p:spPr>
          <a:xfrm>
            <a:off x="4526280" y="3648456"/>
            <a:ext cx="310896" cy="310896"/>
          </a:xfrm>
          <a:prstGeom prst="ellipse">
            <a:avLst/>
          </a:prstGeom>
          <a:solidFill>
            <a:srgbClr val="5AE1D2">
              <a:alpha val="55000"/>
            </a:srgbClr>
          </a:solidFill>
          <a:ln w="19050">
            <a:solidFill>
              <a:srgbClr val="1F8C80"/>
            </a:solidFill>
            <a:prstDash val="solid"/>
          </a:ln>
        </p:spPr>
      </p:sp>
      <p:sp>
        <p:nvSpPr>
          <p:cNvPr id="79" name="d22_153"/>
          <p:cNvSpPr/>
          <p:nvPr/>
        </p:nvSpPr>
        <p:spPr>
          <a:xfrm>
            <a:off x="5532120" y="1892808"/>
            <a:ext cx="2743200" cy="384048"/>
          </a:xfrm>
          <a:prstGeom prst="roundRect">
            <a:avLst>
              <a:gd name="adj" fmla="val 19048"/>
            </a:avLst>
          </a:prstGeom>
          <a:solidFill>
            <a:srgbClr val="1F2937"/>
          </a:solidFill>
          <a:ln/>
          <a:effectLst>
            <a:outerShdw blurRad="76200" dist="25400" dir="5400000" algn="bl" rotWithShape="0">
              <a:srgbClr val="000000">
                <a:alpha val="30000"/>
              </a:srgbClr>
            </a:outerShdw>
          </a:effectLst>
        </p:spPr>
      </p:sp>
      <p:pic>
        <p:nvPicPr>
          <p:cNvPr id="80" name="d22_154" descr="preencoded.png"/>
          <p:cNvPicPr>
            <a:picLocks noChangeAspect="1"/>
          </p:cNvPicPr>
          <p:nvPr/>
        </p:nvPicPr>
        <p:blipFill>
          <a:blip r:embed="rId21"/>
          <a:stretch>
            <a:fillRect/>
          </a:stretch>
        </p:blipFill>
        <p:spPr>
          <a:xfrm>
            <a:off x="5650992" y="1993392"/>
            <a:ext cx="182880" cy="182880"/>
          </a:xfrm>
          <a:prstGeom prst="rect">
            <a:avLst/>
          </a:prstGeom>
        </p:spPr>
      </p:pic>
      <p:sp>
        <p:nvSpPr>
          <p:cNvPr id="81" name="d22_155"/>
          <p:cNvSpPr txBox="1"/>
          <p:nvPr/>
        </p:nvSpPr>
        <p:spPr>
          <a:xfrm>
            <a:off x="5916168" y="1892808"/>
            <a:ext cx="2286000" cy="384048"/>
          </a:xfrm>
          <a:prstGeom prst="rect">
            <a:avLst/>
          </a:prstGeom>
          <a:noFill/>
          <a:ln/>
        </p:spPr>
        <p:txBody>
          <a:bodyPr wrap="square" lIns="0" tIns="0" rIns="0" bIns="0" rtlCol="0" anchor="ctr"/>
          <a:lstStyle/>
          <a:p>
            <a:pPr marL="0" indent="0">
              <a:buNone/>
            </a:pPr>
            <a:r>
              <a:rPr lang="en-US" sz="1050" b="1" dirty="0">
                <a:solidFill>
                  <a:srgbClr val="FFFFFF"/>
                </a:solidFill>
                <a:latin typeface="Zain" pitchFamily="34" charset="0"/>
                <a:ea typeface="Zain"/>
                <a:cs typeface="Zain"/>
              </a:rPr>
              <a:t>Saved. Reconnect with the new password.</a:t>
            </a:r>
            <a:endParaRPr lang="en-US" sz="1050" dirty="0"/>
          </a:p>
        </p:txBody>
      </p:sp>
      <p:pic>
        <p:nvPicPr>
          <p:cNvPr id="82" name="cur22" descr="preencoded.png"/>
          <p:cNvPicPr>
            <a:picLocks noChangeAspect="1"/>
          </p:cNvPicPr>
          <p:nvPr/>
        </p:nvPicPr>
        <p:blipFill>
          <a:blip r:embed="rId22"/>
          <a:stretch>
            <a:fillRect/>
          </a:stretch>
        </p:blipFill>
        <p:spPr>
          <a:xfrm>
            <a:off x="7676388" y="3651199"/>
            <a:ext cx="201168" cy="301752"/>
          </a:xfrm>
          <a:prstGeom prst="rect">
            <a:avLst/>
          </a:prstGeom>
        </p:spPr>
      </p:pic>
      <p:sp>
        <p:nvSpPr>
          <p:cNvPr id="83"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84"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22 / 25</a:t>
            </a:r>
            <a:endParaRPr lang="en-US" sz="900" dirty="0"/>
          </a:p>
        </p:txBody>
      </p:sp>
      <p:sp>
        <p:nvSpPr>
          <p:cNvPr id="85"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86" name="!!prog"/>
          <p:cNvSpPr/>
          <p:nvPr/>
        </p:nvSpPr>
        <p:spPr>
          <a:xfrm>
            <a:off x="5989320" y="4837176"/>
            <a:ext cx="1367942"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300"/>
                                  </p:stCondLst>
                                  <p:childTnLst>
                                    <p:animMotion origin="layout" path="M 0.0000 0.0000 C -0.0668 -0.0771 -0.1996 -0.0929 -0.2770 -0.0907 E" pathEditMode="relative">
                                      <p:cBhvr>
                                        <p:cTn id="6" dur="950" fill="hold"/>
                                        <p:tgtEl>
                                          <p:spTgt spid="82"/>
                                        </p:tgtEl>
                                        <p:attrNameLst>
                                          <p:attrName>ppt_x</p:attrName>
                                          <p:attrName>ppt_y</p:attrName>
                                        </p:attrNameLst>
                                      </p:cBhvr>
                                    </p:animMotion>
                                  </p:childTnLst>
                                </p:cTn>
                              </p:par>
                              <p:par>
                                <p:cTn id="7" presetID="10" presetClass="entr" presetSubtype="0" fill="hold" grpId="0" nodeType="withEffect">
                                  <p:stCondLst>
                                    <p:cond delay="1250"/>
                                  </p:stCondLst>
                                  <p:childTnLst>
                                    <p:set>
                                      <p:cBhvr>
                                        <p:cTn id="8" dur="1" fill="hold">
                                          <p:stCondLst>
                                            <p:cond delay="0"/>
                                          </p:stCondLst>
                                        </p:cTn>
                                        <p:tgtEl>
                                          <p:spTgt spid="75"/>
                                        </p:tgtEl>
                                        <p:attrNameLst>
                                          <p:attrName>style.visibility</p:attrName>
                                        </p:attrNameLst>
                                      </p:cBhvr>
                                      <p:to>
                                        <p:strVal val="visible"/>
                                      </p:to>
                                    </p:set>
                                    <p:anim calcmode="lin" valueType="num">
                                      <p:cBhvr additive="base">
                                        <p:cTn id="9" dur="520" fill="hold"/>
                                        <p:tgtEl>
                                          <p:spTgt spid="75"/>
                                        </p:tgtEl>
                                        <p:attrNameLst>
                                          <p:attrName>ppt_w</p:attrName>
                                        </p:attrNameLst>
                                      </p:cBhvr>
                                      <p:tavLst>
                                        <p:tav tm="0">
                                          <p:val>
                                            <p:strVal val="#ppt_w*0.3"/>
                                          </p:val>
                                        </p:tav>
                                        <p:tav tm="100000">
                                          <p:val>
                                            <p:strVal val="#ppt_w*1.5"/>
                                          </p:val>
                                        </p:tav>
                                      </p:tavLst>
                                    </p:anim>
                                    <p:anim calcmode="lin" valueType="num">
                                      <p:cBhvr additive="base">
                                        <p:cTn id="10" dur="520" fill="hold"/>
                                        <p:tgtEl>
                                          <p:spTgt spid="75"/>
                                        </p:tgtEl>
                                        <p:attrNameLst>
                                          <p:attrName>ppt_h</p:attrName>
                                        </p:attrNameLst>
                                      </p:cBhvr>
                                      <p:tavLst>
                                        <p:tav tm="0">
                                          <p:val>
                                            <p:strVal val="#ppt_h*0.3"/>
                                          </p:val>
                                        </p:tav>
                                        <p:tav tm="100000">
                                          <p:val>
                                            <p:strVal val="#ppt_h*1.5"/>
                                          </p:val>
                                        </p:tav>
                                      </p:tavLst>
                                    </p:anim>
                                    <p:animEffect transition="out" filter="fade">
                                      <p:cBhvr>
                                        <p:cTn id="11" dur="380">
                                          <p:stCondLst>
                                            <p:cond delay="140"/>
                                          </p:stCondLst>
                                        </p:cTn>
                                        <p:tgtEl>
                                          <p:spTgt spid="75"/>
                                        </p:tgtEl>
                                      </p:cBhvr>
                                    </p:animEffect>
                                    <p:set>
                                      <p:cBhvr>
                                        <p:cTn id="12" dur="1" fill="hold">
                                          <p:stCondLst>
                                            <p:cond delay="520"/>
                                          </p:stCondLst>
                                        </p:cTn>
                                        <p:tgtEl>
                                          <p:spTgt spid="75"/>
                                        </p:tgtEl>
                                        <p:attrNameLst>
                                          <p:attrName>style.visibility</p:attrName>
                                        </p:attrNameLst>
                                      </p:cBhvr>
                                      <p:to>
                                        <p:strVal val="hidden"/>
                                      </p:to>
                                    </p:set>
                                  </p:childTnLst>
                                </p:cTn>
                              </p:par>
                              <p:par>
                                <p:cTn id="13" presetID="10" presetClass="entr" presetSubtype="0" decel="100000" fill="hold" grpId="0" nodeType="withEffect">
                                  <p:stCondLst>
                                    <p:cond delay="130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700"/>
                                        <p:tgtEl>
                                          <p:spTgt spid="76"/>
                                        </p:tgtEl>
                                      </p:cBhvr>
                                    </p:animEffect>
                                  </p:childTnLst>
                                </p:cTn>
                              </p:par>
                              <p:par>
                                <p:cTn id="16" presetID="10" presetClass="exit" presetSubtype="0" fill="hold" grpId="0" nodeType="withEffect">
                                  <p:stCondLst>
                                    <p:cond delay="1350"/>
                                  </p:stCondLst>
                                  <p:childTnLst>
                                    <p:animEffect transition="out" filter="fade">
                                      <p:cBhvr>
                                        <p:cTn id="17" dur="300">
                                          <p:stCondLst>
                                            <p:cond delay="0"/>
                                          </p:stCondLst>
                                        </p:cTn>
                                        <p:tgtEl>
                                          <p:spTgt spid="70"/>
                                        </p:tgtEl>
                                      </p:cBhvr>
                                    </p:animEffect>
                                    <p:set>
                                      <p:cBhvr>
                                        <p:cTn id="18" dur="1" fill="hold">
                                          <p:stCondLst>
                                            <p:cond delay="300"/>
                                          </p:stCondLst>
                                        </p:cTn>
                                        <p:tgtEl>
                                          <p:spTgt spid="70"/>
                                        </p:tgtEl>
                                        <p:attrNameLst>
                                          <p:attrName>style.visibility</p:attrName>
                                        </p:attrNameLst>
                                      </p:cBhvr>
                                      <p:to>
                                        <p:strVal val="hidden"/>
                                      </p:to>
                                    </p:set>
                                  </p:childTnLst>
                                </p:cTn>
                              </p:par>
                              <p:par>
                                <p:cTn id="19" presetID="1" presetClass="entr" presetSubtype="0" fill="hold" grpId="0" nodeType="withEffect">
                                  <p:stCondLst>
                                    <p:cond delay="1550"/>
                                  </p:stCondLst>
                                  <p:iterate type="lt">
                                    <p:tmAbs val="110"/>
                                  </p:iterate>
                                  <p:childTnLst>
                                    <p:set>
                                      <p:cBhvr>
                                        <p:cTn id="20" dur="1" fill="hold">
                                          <p:stCondLst>
                                            <p:cond delay="0"/>
                                          </p:stCondLst>
                                        </p:cTn>
                                        <p:tgtEl>
                                          <p:spTgt spid="77"/>
                                        </p:tgtEl>
                                        <p:attrNameLst>
                                          <p:attrName>style.visibility</p:attrName>
                                        </p:attrNameLst>
                                      </p:cBhvr>
                                      <p:to>
                                        <p:strVal val="visible"/>
                                      </p:to>
                                    </p:set>
                                  </p:childTnLst>
                                </p:cTn>
                              </p:par>
                              <p:par>
                                <p:cTn id="21" presetID="0" presetClass="path" presetSubtype="0" accel="35000" decel="65000" fill="hold" nodeType="withEffect">
                                  <p:stCondLst>
                                    <p:cond delay="2900"/>
                                  </p:stCondLst>
                                  <p:childTnLst>
                                    <p:animMotion origin="layout" path="M -0.2770 -0.0907 C -0.3140 -0.0650 -0.3273 -0.0074 -0.3300 0.0267 E" pathEditMode="relative">
                                      <p:cBhvr>
                                        <p:cTn id="22" dur="600" fill="hold"/>
                                        <p:tgtEl>
                                          <p:spTgt spid="82"/>
                                        </p:tgtEl>
                                        <p:attrNameLst>
                                          <p:attrName>ppt_x</p:attrName>
                                          <p:attrName>ppt_y</p:attrName>
                                        </p:attrNameLst>
                                      </p:cBhvr>
                                    </p:animMotion>
                                  </p:childTnLst>
                                </p:cTn>
                              </p:par>
                              <p:par>
                                <p:cTn id="23" presetID="10" presetClass="entr" presetSubtype="0" fill="hold" grpId="0" nodeType="withEffect">
                                  <p:stCondLst>
                                    <p:cond delay="3500"/>
                                  </p:stCondLst>
                                  <p:childTnLst>
                                    <p:set>
                                      <p:cBhvr>
                                        <p:cTn id="24" dur="1" fill="hold">
                                          <p:stCondLst>
                                            <p:cond delay="0"/>
                                          </p:stCondLst>
                                        </p:cTn>
                                        <p:tgtEl>
                                          <p:spTgt spid="78"/>
                                        </p:tgtEl>
                                        <p:attrNameLst>
                                          <p:attrName>style.visibility</p:attrName>
                                        </p:attrNameLst>
                                      </p:cBhvr>
                                      <p:to>
                                        <p:strVal val="visible"/>
                                      </p:to>
                                    </p:set>
                                    <p:anim calcmode="lin" valueType="num">
                                      <p:cBhvr additive="base">
                                        <p:cTn id="25" dur="520" fill="hold"/>
                                        <p:tgtEl>
                                          <p:spTgt spid="78"/>
                                        </p:tgtEl>
                                        <p:attrNameLst>
                                          <p:attrName>ppt_w</p:attrName>
                                        </p:attrNameLst>
                                      </p:cBhvr>
                                      <p:tavLst>
                                        <p:tav tm="0">
                                          <p:val>
                                            <p:strVal val="#ppt_w*0.3"/>
                                          </p:val>
                                        </p:tav>
                                        <p:tav tm="100000">
                                          <p:val>
                                            <p:strVal val="#ppt_w*1.5"/>
                                          </p:val>
                                        </p:tav>
                                      </p:tavLst>
                                    </p:anim>
                                    <p:anim calcmode="lin" valueType="num">
                                      <p:cBhvr additive="base">
                                        <p:cTn id="26" dur="520" fill="hold"/>
                                        <p:tgtEl>
                                          <p:spTgt spid="78"/>
                                        </p:tgtEl>
                                        <p:attrNameLst>
                                          <p:attrName>ppt_h</p:attrName>
                                        </p:attrNameLst>
                                      </p:cBhvr>
                                      <p:tavLst>
                                        <p:tav tm="0">
                                          <p:val>
                                            <p:strVal val="#ppt_h*0.3"/>
                                          </p:val>
                                        </p:tav>
                                        <p:tav tm="100000">
                                          <p:val>
                                            <p:strVal val="#ppt_h*1.5"/>
                                          </p:val>
                                        </p:tav>
                                      </p:tavLst>
                                    </p:anim>
                                    <p:animEffect transition="out" filter="fade">
                                      <p:cBhvr>
                                        <p:cTn id="27" dur="380">
                                          <p:stCondLst>
                                            <p:cond delay="140"/>
                                          </p:stCondLst>
                                        </p:cTn>
                                        <p:tgtEl>
                                          <p:spTgt spid="78"/>
                                        </p:tgtEl>
                                      </p:cBhvr>
                                    </p:animEffect>
                                    <p:set>
                                      <p:cBhvr>
                                        <p:cTn id="28" dur="1" fill="hold">
                                          <p:stCondLst>
                                            <p:cond delay="520"/>
                                          </p:stCondLst>
                                        </p:cTn>
                                        <p:tgtEl>
                                          <p:spTgt spid="78"/>
                                        </p:tgtEl>
                                        <p:attrNameLst>
                                          <p:attrName>style.visibility</p:attrName>
                                        </p:attrNameLst>
                                      </p:cBhvr>
                                      <p:to>
                                        <p:strVal val="hidden"/>
                                      </p:to>
                                    </p:set>
                                  </p:childTnLst>
                                </p:cTn>
                              </p:par>
                              <p:par>
                                <p:cTn id="29" presetID="10" presetClass="exit" presetSubtype="0" fill="hold" grpId="1" nodeType="withEffect">
                                  <p:stCondLst>
                                    <p:cond delay="3500"/>
                                  </p:stCondLst>
                                  <p:childTnLst>
                                    <p:animEffect transition="out" filter="fade">
                                      <p:cBhvr>
                                        <p:cTn id="30" dur="300">
                                          <p:stCondLst>
                                            <p:cond delay="0"/>
                                          </p:stCondLst>
                                        </p:cTn>
                                        <p:tgtEl>
                                          <p:spTgt spid="76"/>
                                        </p:tgtEl>
                                      </p:cBhvr>
                                    </p:animEffect>
                                    <p:set>
                                      <p:cBhvr>
                                        <p:cTn id="31" dur="1" fill="hold">
                                          <p:stCondLst>
                                            <p:cond delay="300"/>
                                          </p:stCondLst>
                                        </p:cTn>
                                        <p:tgtEl>
                                          <p:spTgt spid="76"/>
                                        </p:tgtEl>
                                        <p:attrNameLst>
                                          <p:attrName>style.visibility</p:attrName>
                                        </p:attrNameLst>
                                      </p:cBhvr>
                                      <p:to>
                                        <p:strVal val="hidden"/>
                                      </p:to>
                                    </p:set>
                                  </p:childTnLst>
                                </p:cTn>
                              </p:par>
                              <p:par>
                                <p:cTn id="32" presetID="42" presetClass="entr" presetSubtype="0" decel="100000" fill="hold" grpId="0" nodeType="withEffect">
                                  <p:stCondLst>
                                    <p:cond delay="3650"/>
                                  </p:stCondLst>
                                  <p:childTnLst>
                                    <p:set>
                                      <p:cBhvr>
                                        <p:cTn id="33" dur="1" fill="hold">
                                          <p:stCondLst>
                                            <p:cond delay="0"/>
                                          </p:stCondLst>
                                        </p:cTn>
                                        <p:tgtEl>
                                          <p:spTgt spid="79"/>
                                        </p:tgtEl>
                                        <p:attrNameLst>
                                          <p:attrName>style.visibility</p:attrName>
                                        </p:attrNameLst>
                                      </p:cBhvr>
                                      <p:to>
                                        <p:strVal val="visible"/>
                                      </p:to>
                                    </p:set>
                                    <p:animEffect transition="in" filter="fade">
                                      <p:cBhvr>
                                        <p:cTn id="34" dur="700"/>
                                        <p:tgtEl>
                                          <p:spTgt spid="79"/>
                                        </p:tgtEl>
                                      </p:cBhvr>
                                    </p:animEffect>
                                    <p:anim calcmode="lin" valueType="num">
                                      <p:cBhvr additive="base">
                                        <p:cTn id="35" dur="700" fill="hold"/>
                                        <p:tgtEl>
                                          <p:spTgt spid="79"/>
                                        </p:tgtEl>
                                        <p:attrNameLst>
                                          <p:attrName>ppt_x</p:attrName>
                                        </p:attrNameLst>
                                      </p:cBhvr>
                                      <p:tavLst>
                                        <p:tav tm="0">
                                          <p:val>
                                            <p:strVal val="#ppt_x"/>
                                          </p:val>
                                        </p:tav>
                                        <p:tav tm="100000">
                                          <p:val>
                                            <p:strVal val="#ppt_x"/>
                                          </p:val>
                                        </p:tav>
                                      </p:tavLst>
                                    </p:anim>
                                    <p:anim calcmode="lin" valueType="num">
                                      <p:cBhvr additive="base">
                                        <p:cTn id="36" dur="700" fill="hold"/>
                                        <p:tgtEl>
                                          <p:spTgt spid="79"/>
                                        </p:tgtEl>
                                        <p:attrNameLst>
                                          <p:attrName>ppt_y</p:attrName>
                                        </p:attrNameLst>
                                      </p:cBhvr>
                                      <p:tavLst>
                                        <p:tav tm="0">
                                          <p:val>
                                            <p:strVal val="#ppt_y+.06"/>
                                          </p:val>
                                        </p:tav>
                                        <p:tav tm="100000">
                                          <p:val>
                                            <p:strVal val="#ppt_y"/>
                                          </p:val>
                                        </p:tav>
                                      </p:tavLst>
                                    </p:anim>
                                  </p:childTnLst>
                                </p:cTn>
                              </p:par>
                              <p:par>
                                <p:cTn id="37" presetID="42" presetClass="entr" presetSubtype="0" decel="100000" fill="hold" nodeType="withEffect">
                                  <p:stCondLst>
                                    <p:cond delay="365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700"/>
                                        <p:tgtEl>
                                          <p:spTgt spid="80"/>
                                        </p:tgtEl>
                                      </p:cBhvr>
                                    </p:animEffect>
                                    <p:anim calcmode="lin" valueType="num">
                                      <p:cBhvr additive="base">
                                        <p:cTn id="40" dur="700" fill="hold"/>
                                        <p:tgtEl>
                                          <p:spTgt spid="80"/>
                                        </p:tgtEl>
                                        <p:attrNameLst>
                                          <p:attrName>ppt_x</p:attrName>
                                        </p:attrNameLst>
                                      </p:cBhvr>
                                      <p:tavLst>
                                        <p:tav tm="0">
                                          <p:val>
                                            <p:strVal val="#ppt_x"/>
                                          </p:val>
                                        </p:tav>
                                        <p:tav tm="100000">
                                          <p:val>
                                            <p:strVal val="#ppt_x"/>
                                          </p:val>
                                        </p:tav>
                                      </p:tavLst>
                                    </p:anim>
                                    <p:anim calcmode="lin" valueType="num">
                                      <p:cBhvr additive="base">
                                        <p:cTn id="41" dur="700" fill="hold"/>
                                        <p:tgtEl>
                                          <p:spTgt spid="80"/>
                                        </p:tgtEl>
                                        <p:attrNameLst>
                                          <p:attrName>ppt_y</p:attrName>
                                        </p:attrNameLst>
                                      </p:cBhvr>
                                      <p:tavLst>
                                        <p:tav tm="0">
                                          <p:val>
                                            <p:strVal val="#ppt_y+.06"/>
                                          </p:val>
                                        </p:tav>
                                        <p:tav tm="100000">
                                          <p:val>
                                            <p:strVal val="#ppt_y"/>
                                          </p:val>
                                        </p:tav>
                                      </p:tavLst>
                                    </p:anim>
                                  </p:childTnLst>
                                </p:cTn>
                              </p:par>
                              <p:par>
                                <p:cTn id="42" presetID="42" presetClass="entr" presetSubtype="0" decel="100000" fill="hold" grpId="0" nodeType="withEffect">
                                  <p:stCondLst>
                                    <p:cond delay="365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700"/>
                                        <p:tgtEl>
                                          <p:spTgt spid="81"/>
                                        </p:tgtEl>
                                      </p:cBhvr>
                                    </p:animEffect>
                                    <p:anim calcmode="lin" valueType="num">
                                      <p:cBhvr additive="base">
                                        <p:cTn id="45" dur="700" fill="hold"/>
                                        <p:tgtEl>
                                          <p:spTgt spid="81"/>
                                        </p:tgtEl>
                                        <p:attrNameLst>
                                          <p:attrName>ppt_x</p:attrName>
                                        </p:attrNameLst>
                                      </p:cBhvr>
                                      <p:tavLst>
                                        <p:tav tm="0">
                                          <p:val>
                                            <p:strVal val="#ppt_x"/>
                                          </p:val>
                                        </p:tav>
                                        <p:tav tm="100000">
                                          <p:val>
                                            <p:strVal val="#ppt_x"/>
                                          </p:val>
                                        </p:tav>
                                      </p:tavLst>
                                    </p:anim>
                                    <p:anim calcmode="lin" valueType="num">
                                      <p:cBhvr additive="base">
                                        <p:cTn id="46" dur="700" fill="hold"/>
                                        <p:tgtEl>
                                          <p:spTgt spid="81"/>
                                        </p:tgtEl>
                                        <p:attrNameLst>
                                          <p:attrName>ppt_y</p:attrName>
                                        </p:attrNameLst>
                                      </p:cBhvr>
                                      <p:tavLst>
                                        <p:tav tm="0">
                                          <p:val>
                                            <p:strVal val="#ppt_y+.06"/>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5" grpId="0" animBg="1"/>
      <p:bldP spid="76" grpId="0" animBg="1"/>
      <p:bldP spid="76" grpId="1" animBg="1"/>
      <p:bldP spid="77" grpId="0" animBg="1"/>
      <p:bldP spid="78" grpId="0" animBg="1"/>
      <p:bldP spid="79" grpId="0" animBg="1"/>
      <p:bldP spid="8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hdr"/>
          <p:cNvSpPr/>
          <p:nvPr/>
        </p:nvSpPr>
        <p:spPr>
          <a:xfrm>
            <a:off x="6473952" y="73152"/>
            <a:ext cx="2212848" cy="365760"/>
          </a:xfrm>
          <a:prstGeom prst="rect">
            <a:avLst/>
          </a:prstGeom>
          <a:solidFill>
            <a:srgbClr val="FFFFFF"/>
          </a:solidFill>
          <a:ln w="19050">
            <a:solidFill>
              <a:srgbClr val="000000"/>
            </a:solidFill>
            <a:prstDash val="solid"/>
          </a:ln>
          <a:effectLst>
            <a:outerShdw blurRad="101600" dist="38100" dir="2700000" algn="bl" rotWithShape="0">
              <a:srgbClr val="000000">
                <a:alpha val="100000"/>
              </a:srgbClr>
            </a:outerShdw>
          </a:effectLst>
        </p:spPr>
      </p:sp>
      <p:sp>
        <p:nvSpPr>
          <p:cNvPr id="3" name="!!title"/>
          <p:cNvSpPr txBox="1"/>
          <p:nvPr/>
        </p:nvSpPr>
        <p:spPr>
          <a:xfrm>
            <a:off x="6611112" y="73152"/>
            <a:ext cx="1938528" cy="36576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لادانی بلۆکی ئامێر</a:t>
            </a:r>
            <a:endParaRPr lang="ku-Arab-IQ" sz="1600" dirty="0"/>
          </a:p>
        </p:txBody>
      </p:sp>
      <p:sp>
        <p:nvSpPr>
          <p:cNvPr id="4" name="!!kick"/>
          <p:cNvSpPr/>
          <p:nvPr/>
        </p:nvSpPr>
        <p:spPr>
          <a:xfrm>
            <a:off x="457200" y="109728"/>
            <a:ext cx="1737360" cy="292608"/>
          </a:xfrm>
          <a:prstGeom prst="rect">
            <a:avLst/>
          </a:prstGeom>
          <a:solidFill>
            <a:srgbClr val="E17E3F"/>
          </a:solidFill>
          <a:ln w="19050">
            <a:solidFill>
              <a:srgbClr val="000000"/>
            </a:solidFill>
            <a:prstDash val="solid"/>
          </a:ln>
        </p:spPr>
      </p:sp>
      <p:sp>
        <p:nvSpPr>
          <p:cNvPr id="5" name="!!kickT"/>
          <p:cNvSpPr txBox="1"/>
          <p:nvPr/>
        </p:nvSpPr>
        <p:spPr>
          <a:xfrm>
            <a:off x="457200" y="109728"/>
            <a:ext cx="1737360" cy="292608"/>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DEMO · 8/8</a:t>
            </a:r>
            <a:endParaRPr lang="en-US" sz="1100" dirty="0"/>
          </a:p>
        </p:txBody>
      </p:sp>
      <p:sp>
        <p:nvSpPr>
          <p:cNvPr id="6" name="!!scr_back"/>
          <p:cNvSpPr/>
          <p:nvPr/>
        </p:nvSpPr>
        <p:spPr>
          <a:xfrm>
            <a:off x="457200" y="502920"/>
            <a:ext cx="8229600" cy="4160520"/>
          </a:xfrm>
          <a:prstGeom prst="rect">
            <a:avLst/>
          </a:prstGeom>
          <a:solidFill>
            <a:srgbClr val="000000"/>
          </a:solidFill>
          <a:ln w="19050">
            <a:solidFill>
              <a:srgbClr val="000000"/>
            </a:solidFill>
            <a:prstDash val="solid"/>
          </a:ln>
          <a:effectLst>
            <a:outerShdw blurRad="101600" dist="63500" dir="2700000" algn="bl" rotWithShape="0">
              <a:srgbClr val="000000">
                <a:alpha val="100000"/>
              </a:srgbClr>
            </a:outerShdw>
          </a:effectLst>
        </p:spPr>
      </p:sp>
      <p:pic>
        <p:nvPicPr>
          <p:cNvPr id="7" name="!!scr_wall" descr="preencoded.png"/>
          <p:cNvPicPr>
            <a:picLocks noChangeAspect="1"/>
          </p:cNvPicPr>
          <p:nvPr/>
        </p:nvPicPr>
        <p:blipFill>
          <a:blip r:embed="rId3"/>
          <a:stretch>
            <a:fillRect/>
          </a:stretch>
        </p:blipFill>
        <p:spPr>
          <a:xfrm>
            <a:off x="457200" y="502920"/>
            <a:ext cx="8229600" cy="4160520"/>
          </a:xfrm>
          <a:prstGeom prst="rect">
            <a:avLst/>
          </a:prstGeom>
        </p:spPr>
      </p:pic>
      <p:sp>
        <p:nvSpPr>
          <p:cNvPr id="8" name="!!mb"/>
          <p:cNvSpPr/>
          <p:nvPr/>
        </p:nvSpPr>
        <p:spPr>
          <a:xfrm>
            <a:off x="457200" y="502920"/>
            <a:ext cx="8229600" cy="201168"/>
          </a:xfrm>
          <a:prstGeom prst="rect">
            <a:avLst/>
          </a:prstGeom>
          <a:solidFill>
            <a:srgbClr val="FFFFFF">
              <a:alpha val="80000"/>
            </a:srgbClr>
          </a:solidFill>
          <a:ln/>
        </p:spPr>
      </p:sp>
      <p:pic>
        <p:nvPicPr>
          <p:cNvPr id="9" name="!!mb_apple" descr="preencoded.png"/>
          <p:cNvPicPr>
            <a:picLocks noChangeAspect="1"/>
          </p:cNvPicPr>
          <p:nvPr/>
        </p:nvPicPr>
        <p:blipFill>
          <a:blip r:embed="rId4"/>
          <a:stretch>
            <a:fillRect/>
          </a:stretch>
        </p:blipFill>
        <p:spPr>
          <a:xfrm>
            <a:off x="566928" y="534924"/>
            <a:ext cx="118872" cy="137160"/>
          </a:xfrm>
          <a:prstGeom prst="rect">
            <a:avLst/>
          </a:prstGeom>
        </p:spPr>
      </p:pic>
      <p:sp>
        <p:nvSpPr>
          <p:cNvPr id="10" name="!!mb_menu"/>
          <p:cNvSpPr txBox="1"/>
          <p:nvPr/>
        </p:nvSpPr>
        <p:spPr>
          <a:xfrm>
            <a:off x="804672" y="502920"/>
            <a:ext cx="4572000" cy="201168"/>
          </a:xfrm>
          <a:prstGeom prst="rect">
            <a:avLst/>
          </a:prstGeom>
          <a:noFill/>
          <a:ln/>
        </p:spPr>
        <p:txBody>
          <a:bodyPr wrap="square" lIns="0" tIns="0" rIns="0" bIns="0" rtlCol="0" anchor="ctr"/>
          <a:lstStyle/>
          <a:p>
            <a:pPr marL="0" indent="0">
              <a:buNone/>
            </a:pPr>
            <a:r>
              <a:rPr lang="en-US" sz="800" b="1" dirty="0">
                <a:solidFill>
                  <a:srgbClr val="1F2937"/>
                </a:solidFill>
                <a:latin typeface="Zain" pitchFamily="34" charset="0"/>
                <a:ea typeface="Zain"/>
                <a:cs typeface="Zain"/>
              </a:rPr>
              <a:t>Chrome      File      Edit      View      History      Window</a:t>
            </a:r>
            <a:endParaRPr lang="en-US" sz="800" dirty="0"/>
          </a:p>
        </p:txBody>
      </p:sp>
      <p:sp>
        <p:nvSpPr>
          <p:cNvPr id="11" name="!!mb_clock"/>
          <p:cNvSpPr txBox="1"/>
          <p:nvPr/>
        </p:nvSpPr>
        <p:spPr>
          <a:xfrm>
            <a:off x="7589520" y="502920"/>
            <a:ext cx="1005840" cy="201168"/>
          </a:xfrm>
          <a:prstGeom prst="rect">
            <a:avLst/>
          </a:prstGeom>
          <a:noFill/>
          <a:ln/>
        </p:spPr>
        <p:txBody>
          <a:bodyPr wrap="square" lIns="0" tIns="0" rIns="0" bIns="0" rtlCol="0" anchor="ctr"/>
          <a:lstStyle/>
          <a:p>
            <a:pPr marL="0" indent="0" algn="r">
              <a:buNone/>
            </a:pPr>
            <a:r>
              <a:rPr lang="en-US" sz="800" b="1" dirty="0">
                <a:solidFill>
                  <a:srgbClr val="1F2937"/>
                </a:solidFill>
                <a:latin typeface="Zain" pitchFamily="34" charset="0"/>
                <a:ea typeface="Zain"/>
                <a:cs typeface="Zain"/>
              </a:rPr>
              <a:t>Thu 10:24</a:t>
            </a:r>
            <a:endParaRPr lang="en-US" sz="800" dirty="0"/>
          </a:p>
        </p:txBody>
      </p:sp>
      <p:sp>
        <p:nvSpPr>
          <p:cNvPr id="12" name="!!dock"/>
          <p:cNvSpPr/>
          <p:nvPr/>
        </p:nvSpPr>
        <p:spPr>
          <a:xfrm>
            <a:off x="3383280" y="4206240"/>
            <a:ext cx="2377440" cy="402336"/>
          </a:xfrm>
          <a:prstGeom prst="roundRect">
            <a:avLst>
              <a:gd name="adj" fmla="val 27273"/>
            </a:avLst>
          </a:prstGeom>
          <a:solidFill>
            <a:srgbClr val="FFFFFF">
              <a:alpha val="60000"/>
            </a:srgbClr>
          </a:solidFill>
          <a:ln w="9525">
            <a:solidFill>
              <a:srgbClr val="FFFFFF"/>
            </a:solidFill>
            <a:prstDash val="solid"/>
          </a:ln>
        </p:spPr>
      </p:sp>
      <p:sp>
        <p:nvSpPr>
          <p:cNvPr id="13" name="!!dk0"/>
          <p:cNvSpPr/>
          <p:nvPr/>
        </p:nvSpPr>
        <p:spPr>
          <a:xfrm>
            <a:off x="3520440" y="4251960"/>
            <a:ext cx="310896" cy="310896"/>
          </a:xfrm>
          <a:prstGeom prst="roundRect">
            <a:avLst>
              <a:gd name="adj" fmla="val 23529"/>
            </a:avLst>
          </a:prstGeom>
          <a:solidFill>
            <a:srgbClr val="1E88E5"/>
          </a:solidFill>
          <a:ln/>
        </p:spPr>
      </p:sp>
      <p:pic>
        <p:nvPicPr>
          <p:cNvPr id="14" name="!!dki0" descr="preencoded.png"/>
          <p:cNvPicPr>
            <a:picLocks noChangeAspect="1"/>
          </p:cNvPicPr>
          <p:nvPr/>
        </p:nvPicPr>
        <p:blipFill>
          <a:blip r:embed="rId5"/>
          <a:stretch>
            <a:fillRect/>
          </a:stretch>
        </p:blipFill>
        <p:spPr>
          <a:xfrm>
            <a:off x="3584448" y="4315968"/>
            <a:ext cx="182880" cy="182880"/>
          </a:xfrm>
          <a:prstGeom prst="rect">
            <a:avLst/>
          </a:prstGeom>
        </p:spPr>
      </p:pic>
      <p:sp>
        <p:nvSpPr>
          <p:cNvPr id="15" name="!!dk1"/>
          <p:cNvSpPr/>
          <p:nvPr/>
        </p:nvSpPr>
        <p:spPr>
          <a:xfrm>
            <a:off x="3959352" y="4251960"/>
            <a:ext cx="310896" cy="310896"/>
          </a:xfrm>
          <a:prstGeom prst="roundRect">
            <a:avLst>
              <a:gd name="adj" fmla="val 23529"/>
            </a:avLst>
          </a:prstGeom>
          <a:solidFill>
            <a:srgbClr val="FFFFFF"/>
          </a:solidFill>
          <a:ln/>
        </p:spPr>
      </p:sp>
      <p:pic>
        <p:nvPicPr>
          <p:cNvPr id="16" name="!!dki1" descr="preencoded.png"/>
          <p:cNvPicPr>
            <a:picLocks noChangeAspect="1"/>
          </p:cNvPicPr>
          <p:nvPr/>
        </p:nvPicPr>
        <p:blipFill>
          <a:blip r:embed="rId6"/>
          <a:stretch>
            <a:fillRect/>
          </a:stretch>
        </p:blipFill>
        <p:spPr>
          <a:xfrm>
            <a:off x="4023360" y="4315968"/>
            <a:ext cx="182880" cy="182880"/>
          </a:xfrm>
          <a:prstGeom prst="rect">
            <a:avLst/>
          </a:prstGeom>
        </p:spPr>
      </p:pic>
      <p:sp>
        <p:nvSpPr>
          <p:cNvPr id="17" name="!!dk2"/>
          <p:cNvSpPr/>
          <p:nvPr/>
        </p:nvSpPr>
        <p:spPr>
          <a:xfrm>
            <a:off x="4398264" y="4251960"/>
            <a:ext cx="310896" cy="310896"/>
          </a:xfrm>
          <a:prstGeom prst="roundRect">
            <a:avLst>
              <a:gd name="adj" fmla="val 23529"/>
            </a:avLst>
          </a:prstGeom>
          <a:solidFill>
            <a:srgbClr val="8E8E93"/>
          </a:solidFill>
          <a:ln/>
        </p:spPr>
      </p:sp>
      <p:pic>
        <p:nvPicPr>
          <p:cNvPr id="18" name="!!dki2" descr="preencoded.png"/>
          <p:cNvPicPr>
            <a:picLocks noChangeAspect="1"/>
          </p:cNvPicPr>
          <p:nvPr/>
        </p:nvPicPr>
        <p:blipFill>
          <a:blip r:embed="rId7"/>
          <a:stretch>
            <a:fillRect/>
          </a:stretch>
        </p:blipFill>
        <p:spPr>
          <a:xfrm>
            <a:off x="4462272" y="4315968"/>
            <a:ext cx="182880" cy="182880"/>
          </a:xfrm>
          <a:prstGeom prst="rect">
            <a:avLst/>
          </a:prstGeom>
        </p:spPr>
      </p:pic>
      <p:sp>
        <p:nvSpPr>
          <p:cNvPr id="19" name="!!dk3"/>
          <p:cNvSpPr/>
          <p:nvPr/>
        </p:nvSpPr>
        <p:spPr>
          <a:xfrm>
            <a:off x="4837176" y="4251960"/>
            <a:ext cx="310896" cy="310896"/>
          </a:xfrm>
          <a:prstGeom prst="roundRect">
            <a:avLst>
              <a:gd name="adj" fmla="val 23529"/>
            </a:avLst>
          </a:prstGeom>
          <a:solidFill>
            <a:srgbClr val="111827"/>
          </a:solidFill>
          <a:ln/>
        </p:spPr>
      </p:sp>
      <p:pic>
        <p:nvPicPr>
          <p:cNvPr id="20" name="!!dki3" descr="preencoded.png"/>
          <p:cNvPicPr>
            <a:picLocks noChangeAspect="1"/>
          </p:cNvPicPr>
          <p:nvPr/>
        </p:nvPicPr>
        <p:blipFill>
          <a:blip r:embed="rId8"/>
          <a:stretch>
            <a:fillRect/>
          </a:stretch>
        </p:blipFill>
        <p:spPr>
          <a:xfrm>
            <a:off x="4901184" y="4315968"/>
            <a:ext cx="182880" cy="182880"/>
          </a:xfrm>
          <a:prstGeom prst="rect">
            <a:avLst/>
          </a:prstGeom>
        </p:spPr>
      </p:pic>
      <p:sp>
        <p:nvSpPr>
          <p:cNvPr id="21" name="!!dk4"/>
          <p:cNvSpPr/>
          <p:nvPr/>
        </p:nvSpPr>
        <p:spPr>
          <a:xfrm>
            <a:off x="5276088" y="4251960"/>
            <a:ext cx="310896" cy="310896"/>
          </a:xfrm>
          <a:prstGeom prst="roundRect">
            <a:avLst>
              <a:gd name="adj" fmla="val 23529"/>
            </a:avLst>
          </a:prstGeom>
          <a:solidFill>
            <a:srgbClr val="2F80ED"/>
          </a:solidFill>
          <a:ln/>
        </p:spPr>
      </p:sp>
      <p:pic>
        <p:nvPicPr>
          <p:cNvPr id="22" name="!!dki4" descr="preencoded.png"/>
          <p:cNvPicPr>
            <a:picLocks noChangeAspect="1"/>
          </p:cNvPicPr>
          <p:nvPr/>
        </p:nvPicPr>
        <p:blipFill>
          <a:blip r:embed="rId9"/>
          <a:stretch>
            <a:fillRect/>
          </a:stretch>
        </p:blipFill>
        <p:spPr>
          <a:xfrm>
            <a:off x="5340096" y="4315968"/>
            <a:ext cx="182880" cy="182880"/>
          </a:xfrm>
          <a:prstGeom prst="rect">
            <a:avLst/>
          </a:prstGeom>
        </p:spPr>
      </p:pic>
      <p:sp>
        <p:nvSpPr>
          <p:cNvPr id="23" name="!!dkdot"/>
          <p:cNvSpPr/>
          <p:nvPr/>
        </p:nvSpPr>
        <p:spPr>
          <a:xfrm>
            <a:off x="4096512" y="4590288"/>
            <a:ext cx="36576" cy="36576"/>
          </a:xfrm>
          <a:prstGeom prst="ellipse">
            <a:avLst/>
          </a:prstGeom>
          <a:solidFill>
            <a:srgbClr val="FFFFFF"/>
          </a:solidFill>
          <a:ln/>
        </p:spPr>
      </p:sp>
      <p:sp>
        <p:nvSpPr>
          <p:cNvPr id="24" name="!!macwin"/>
          <p:cNvSpPr/>
          <p:nvPr/>
        </p:nvSpPr>
        <p:spPr>
          <a:xfrm>
            <a:off x="731520" y="749808"/>
            <a:ext cx="7680960" cy="3364992"/>
          </a:xfrm>
          <a:prstGeom prst="roundRect">
            <a:avLst>
              <a:gd name="adj" fmla="val 2174"/>
            </a:avLst>
          </a:prstGeom>
          <a:solidFill>
            <a:srgbClr val="FFFFFF"/>
          </a:solidFill>
          <a:ln w="9525">
            <a:solidFill>
              <a:srgbClr val="9CA3AF"/>
            </a:solidFill>
            <a:prstDash val="solid"/>
          </a:ln>
          <a:effectLst>
            <a:outerShdw blurRad="76200" dist="25400" dir="5400000" algn="bl" rotWithShape="0">
              <a:srgbClr val="000000">
                <a:alpha val="30000"/>
              </a:srgbClr>
            </a:outerShdw>
          </a:effectLst>
        </p:spPr>
      </p:sp>
      <p:sp>
        <p:nvSpPr>
          <p:cNvPr id="25" name="!!b_tb"/>
          <p:cNvSpPr/>
          <p:nvPr/>
        </p:nvSpPr>
        <p:spPr>
          <a:xfrm>
            <a:off x="731520" y="749808"/>
            <a:ext cx="7680960" cy="310896"/>
          </a:xfrm>
          <a:prstGeom prst="roundRect">
            <a:avLst>
              <a:gd name="adj" fmla="val 23529"/>
            </a:avLst>
          </a:prstGeom>
          <a:solidFill>
            <a:srgbClr val="E5E7EB"/>
          </a:solidFill>
          <a:ln/>
        </p:spPr>
      </p:sp>
      <p:sp>
        <p:nvSpPr>
          <p:cNvPr id="26" name="!!b_tb2"/>
          <p:cNvSpPr/>
          <p:nvPr/>
        </p:nvSpPr>
        <p:spPr>
          <a:xfrm>
            <a:off x="731520" y="914400"/>
            <a:ext cx="7680960" cy="146304"/>
          </a:xfrm>
          <a:prstGeom prst="rect">
            <a:avLst/>
          </a:prstGeom>
          <a:solidFill>
            <a:srgbClr val="E5E7EB"/>
          </a:solidFill>
          <a:ln/>
        </p:spPr>
      </p:sp>
      <p:sp>
        <p:nvSpPr>
          <p:cNvPr id="27" name="!!b_tl0"/>
          <p:cNvSpPr/>
          <p:nvPr/>
        </p:nvSpPr>
        <p:spPr>
          <a:xfrm>
            <a:off x="868680" y="850392"/>
            <a:ext cx="109728" cy="109728"/>
          </a:xfrm>
          <a:prstGeom prst="ellipse">
            <a:avLst/>
          </a:prstGeom>
          <a:solidFill>
            <a:srgbClr val="FF5F57"/>
          </a:solidFill>
          <a:ln w="6350">
            <a:solidFill>
              <a:srgbClr val="E0443E"/>
            </a:solidFill>
            <a:prstDash val="solid"/>
          </a:ln>
        </p:spPr>
      </p:sp>
      <p:sp>
        <p:nvSpPr>
          <p:cNvPr id="28" name="!!b_tl1"/>
          <p:cNvSpPr/>
          <p:nvPr/>
        </p:nvSpPr>
        <p:spPr>
          <a:xfrm>
            <a:off x="1033272" y="850392"/>
            <a:ext cx="109728" cy="109728"/>
          </a:xfrm>
          <a:prstGeom prst="ellipse">
            <a:avLst/>
          </a:prstGeom>
          <a:solidFill>
            <a:srgbClr val="FEBC2E"/>
          </a:solidFill>
          <a:ln w="6350">
            <a:solidFill>
              <a:srgbClr val="DEA123"/>
            </a:solidFill>
            <a:prstDash val="solid"/>
          </a:ln>
        </p:spPr>
      </p:sp>
      <p:sp>
        <p:nvSpPr>
          <p:cNvPr id="29" name="!!b_tl2"/>
          <p:cNvSpPr/>
          <p:nvPr/>
        </p:nvSpPr>
        <p:spPr>
          <a:xfrm>
            <a:off x="1197864" y="850392"/>
            <a:ext cx="109728" cy="109728"/>
          </a:xfrm>
          <a:prstGeom prst="ellipse">
            <a:avLst/>
          </a:prstGeom>
          <a:solidFill>
            <a:srgbClr val="28C840"/>
          </a:solidFill>
          <a:ln w="6350">
            <a:solidFill>
              <a:srgbClr val="1AAB29"/>
            </a:solidFill>
            <a:prstDash val="solid"/>
          </a:ln>
        </p:spPr>
      </p:sp>
      <p:sp>
        <p:nvSpPr>
          <p:cNvPr id="30" name="!!b_tab"/>
          <p:cNvSpPr/>
          <p:nvPr/>
        </p:nvSpPr>
        <p:spPr>
          <a:xfrm>
            <a:off x="1463040" y="795528"/>
            <a:ext cx="1920240" cy="265176"/>
          </a:xfrm>
          <a:prstGeom prst="roundRect">
            <a:avLst>
              <a:gd name="adj" fmla="val 20690"/>
            </a:avLst>
          </a:prstGeom>
          <a:solidFill>
            <a:srgbClr val="FFFFFF"/>
          </a:solidFill>
          <a:ln/>
        </p:spPr>
      </p:sp>
      <p:sp>
        <p:nvSpPr>
          <p:cNvPr id="31" name="!!b_tabT"/>
          <p:cNvSpPr txBox="1"/>
          <p:nvPr/>
        </p:nvSpPr>
        <p:spPr>
          <a:xfrm>
            <a:off x="1600200" y="795528"/>
            <a:ext cx="1463040" cy="265176"/>
          </a:xfrm>
          <a:prstGeom prst="rect">
            <a:avLst/>
          </a:prstGeom>
          <a:noFill/>
          <a:ln/>
        </p:spPr>
        <p:txBody>
          <a:bodyPr wrap="square" lIns="0" tIns="0" rIns="0" bIns="0" rtlCol="0" anchor="ctr"/>
          <a:lstStyle/>
          <a:p>
            <a:pPr marL="0" indent="0">
              <a:buNone/>
            </a:pPr>
            <a:r>
              <a:rPr lang="en-US" sz="900" b="1" dirty="0">
                <a:solidFill>
                  <a:srgbClr val="1F2937"/>
                </a:solidFill>
                <a:latin typeface="Zain" pitchFamily="34" charset="0"/>
                <a:ea typeface="Zain"/>
                <a:cs typeface="Zain"/>
              </a:rPr>
              <a:t>MAC Filter</a:t>
            </a:r>
            <a:endParaRPr lang="en-US" sz="900" dirty="0"/>
          </a:p>
        </p:txBody>
      </p:sp>
      <p:sp>
        <p:nvSpPr>
          <p:cNvPr id="32" name="!!b_tabX"/>
          <p:cNvSpPr txBox="1"/>
          <p:nvPr/>
        </p:nvSpPr>
        <p:spPr>
          <a:xfrm>
            <a:off x="3154680" y="795528"/>
            <a:ext cx="164592" cy="265176"/>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33" name="!!b_tool"/>
          <p:cNvSpPr/>
          <p:nvPr/>
        </p:nvSpPr>
        <p:spPr>
          <a:xfrm>
            <a:off x="731520" y="1060704"/>
            <a:ext cx="7680960" cy="374904"/>
          </a:xfrm>
          <a:prstGeom prst="rect">
            <a:avLst/>
          </a:prstGeom>
          <a:solidFill>
            <a:srgbClr val="FFFFFF"/>
          </a:solidFill>
          <a:ln/>
        </p:spPr>
      </p:sp>
      <p:sp>
        <p:nvSpPr>
          <p:cNvPr id="34" name="!!b_tline"/>
          <p:cNvSpPr/>
          <p:nvPr/>
        </p:nvSpPr>
        <p:spPr>
          <a:xfrm>
            <a:off x="731520" y="1435608"/>
            <a:ext cx="7680960" cy="0"/>
          </a:xfrm>
          <a:prstGeom prst="line">
            <a:avLst/>
          </a:prstGeom>
          <a:noFill/>
          <a:ln w="9525">
            <a:solidFill>
              <a:srgbClr val="D1D5DB"/>
            </a:solidFill>
            <a:prstDash val="solid"/>
          </a:ln>
        </p:spPr>
      </p:sp>
      <p:pic>
        <p:nvPicPr>
          <p:cNvPr id="35" name="!!b_l" descr="preencoded.png"/>
          <p:cNvPicPr>
            <a:picLocks noChangeAspect="1"/>
          </p:cNvPicPr>
          <p:nvPr/>
        </p:nvPicPr>
        <p:blipFill>
          <a:blip r:embed="rId10"/>
          <a:stretch>
            <a:fillRect/>
          </a:stretch>
        </p:blipFill>
        <p:spPr>
          <a:xfrm>
            <a:off x="896112" y="1179576"/>
            <a:ext cx="128016" cy="128016"/>
          </a:xfrm>
          <a:prstGeom prst="rect">
            <a:avLst/>
          </a:prstGeom>
        </p:spPr>
      </p:pic>
      <p:pic>
        <p:nvPicPr>
          <p:cNvPr id="36" name="!!b_r" descr="preencoded.png"/>
          <p:cNvPicPr>
            <a:picLocks noChangeAspect="1"/>
          </p:cNvPicPr>
          <p:nvPr/>
        </p:nvPicPr>
        <p:blipFill>
          <a:blip r:embed="rId11"/>
          <a:stretch>
            <a:fillRect/>
          </a:stretch>
        </p:blipFill>
        <p:spPr>
          <a:xfrm>
            <a:off x="1115568" y="1179576"/>
            <a:ext cx="128016" cy="128016"/>
          </a:xfrm>
          <a:prstGeom prst="rect">
            <a:avLst/>
          </a:prstGeom>
        </p:spPr>
      </p:pic>
      <p:pic>
        <p:nvPicPr>
          <p:cNvPr id="37" name="!!b_re" descr="preencoded.png"/>
          <p:cNvPicPr>
            <a:picLocks noChangeAspect="1"/>
          </p:cNvPicPr>
          <p:nvPr/>
        </p:nvPicPr>
        <p:blipFill>
          <a:blip r:embed="rId12"/>
          <a:stretch>
            <a:fillRect/>
          </a:stretch>
        </p:blipFill>
        <p:spPr>
          <a:xfrm>
            <a:off x="1335024" y="1179576"/>
            <a:ext cx="128016" cy="128016"/>
          </a:xfrm>
          <a:prstGeom prst="rect">
            <a:avLst/>
          </a:prstGeom>
        </p:spPr>
      </p:pic>
      <p:sp>
        <p:nvSpPr>
          <p:cNvPr id="38" name="!!b_addr"/>
          <p:cNvSpPr/>
          <p:nvPr/>
        </p:nvSpPr>
        <p:spPr>
          <a:xfrm>
            <a:off x="1691640" y="1106424"/>
            <a:ext cx="6263640" cy="274320"/>
          </a:xfrm>
          <a:prstGeom prst="roundRect">
            <a:avLst>
              <a:gd name="adj" fmla="val 50000"/>
            </a:avLst>
          </a:prstGeom>
          <a:solidFill>
            <a:srgbClr val="F1F3F4"/>
          </a:solidFill>
          <a:ln/>
        </p:spPr>
      </p:sp>
      <p:pic>
        <p:nvPicPr>
          <p:cNvPr id="39" name="!!b_info" descr="preencoded.png"/>
          <p:cNvPicPr>
            <a:picLocks noChangeAspect="1"/>
          </p:cNvPicPr>
          <p:nvPr/>
        </p:nvPicPr>
        <p:blipFill>
          <a:blip r:embed="rId13"/>
          <a:stretch>
            <a:fillRect/>
          </a:stretch>
        </p:blipFill>
        <p:spPr>
          <a:xfrm>
            <a:off x="1801368" y="1179576"/>
            <a:ext cx="128016" cy="128016"/>
          </a:xfrm>
          <a:prstGeom prst="rect">
            <a:avLst/>
          </a:prstGeom>
        </p:spPr>
      </p:pic>
      <p:sp>
        <p:nvSpPr>
          <p:cNvPr id="40" name="!!b_url"/>
          <p:cNvSpPr txBox="1"/>
          <p:nvPr/>
        </p:nvSpPr>
        <p:spPr>
          <a:xfrm>
            <a:off x="2011680" y="1106424"/>
            <a:ext cx="5760720" cy="274320"/>
          </a:xfrm>
          <a:prstGeom prst="rect">
            <a:avLst/>
          </a:prstGeom>
          <a:noFill/>
          <a:ln/>
        </p:spPr>
        <p:txBody>
          <a:bodyPr wrap="square" lIns="0" tIns="0" rIns="0" bIns="0" rtlCol="0" anchor="ctr"/>
          <a:lstStyle/>
          <a:p>
            <a:pPr marL="0" indent="0">
              <a:buNone/>
            </a:pPr>
            <a:r>
              <a:rPr lang="en-US" sz="1000" dirty="0">
                <a:solidFill>
                  <a:srgbClr val="1F2937"/>
                </a:solidFill>
                <a:latin typeface="Courier New" pitchFamily="34" charset="0"/>
                <a:ea typeface="Courier New"/>
                <a:cs typeface="Courier New"/>
              </a:rPr>
              <a:t>192.168.1.1/security/wlan_mac_filter.html</a:t>
            </a:r>
            <a:endParaRPr lang="en-US" sz="1000" dirty="0"/>
          </a:p>
        </p:txBody>
      </p:sp>
      <p:sp>
        <p:nvSpPr>
          <p:cNvPr id="41" name="!!b_prof"/>
          <p:cNvSpPr/>
          <p:nvPr/>
        </p:nvSpPr>
        <p:spPr>
          <a:xfrm>
            <a:off x="8101584" y="1133856"/>
            <a:ext cx="219456" cy="219456"/>
          </a:xfrm>
          <a:prstGeom prst="ellipse">
            <a:avLst/>
          </a:prstGeom>
          <a:solidFill>
            <a:srgbClr val="E17E3F"/>
          </a:solidFill>
          <a:ln/>
        </p:spPr>
      </p:sp>
      <p:sp>
        <p:nvSpPr>
          <p:cNvPr id="42" name="!!b_profT"/>
          <p:cNvSpPr txBox="1"/>
          <p:nvPr/>
        </p:nvSpPr>
        <p:spPr>
          <a:xfrm>
            <a:off x="8101584" y="1133856"/>
            <a:ext cx="219456" cy="219456"/>
          </a:xfrm>
          <a:prstGeom prst="rect">
            <a:avLst/>
          </a:prstGeom>
          <a:noFill/>
          <a:ln/>
        </p:spPr>
        <p:txBody>
          <a:bodyPr wrap="square" lIns="0" tIns="0" rIns="0" bIns="0" rtlCol="0" anchor="ctr"/>
          <a:lstStyle/>
          <a:p>
            <a:pPr marL="0" indent="0" algn="ctr">
              <a:buNone/>
            </a:pPr>
            <a:r>
              <a:rPr lang="en-US" sz="900" b="1" dirty="0">
                <a:solidFill>
                  <a:srgbClr val="FFFFFF"/>
                </a:solidFill>
                <a:latin typeface="Zain" pitchFamily="34" charset="0"/>
                <a:ea typeface="Zain"/>
                <a:cs typeface="Zain"/>
              </a:rPr>
              <a:t>Z</a:t>
            </a:r>
            <a:endParaRPr lang="en-US" sz="900" dirty="0"/>
          </a:p>
        </p:txBody>
      </p:sp>
      <p:sp>
        <p:nvSpPr>
          <p:cNvPr id="43" name="!!adm_top"/>
          <p:cNvSpPr/>
          <p:nvPr/>
        </p:nvSpPr>
        <p:spPr>
          <a:xfrm>
            <a:off x="731520" y="1435608"/>
            <a:ext cx="7680960" cy="347472"/>
          </a:xfrm>
          <a:prstGeom prst="rect">
            <a:avLst/>
          </a:prstGeom>
          <a:solidFill>
            <a:srgbClr val="1F2937"/>
          </a:solidFill>
          <a:ln/>
        </p:spPr>
      </p:sp>
      <p:sp>
        <p:nvSpPr>
          <p:cNvPr id="44" name="!!adm_brand"/>
          <p:cNvSpPr txBox="1"/>
          <p:nvPr/>
        </p:nvSpPr>
        <p:spPr>
          <a:xfrm>
            <a:off x="868680" y="1435608"/>
            <a:ext cx="3200400" cy="347472"/>
          </a:xfrm>
          <a:prstGeom prst="rect">
            <a:avLst/>
          </a:prstGeom>
          <a:noFill/>
          <a:ln/>
        </p:spPr>
        <p:txBody>
          <a:bodyPr wrap="square" lIns="0" tIns="0" rIns="0" bIns="0" rtlCol="0" anchor="ctr"/>
          <a:lstStyle/>
          <a:p>
            <a:pPr marL="0" indent="0">
              <a:buNone/>
            </a:pPr>
            <a:r>
              <a:rPr lang="en-US" sz="1100" b="1" dirty="0">
                <a:solidFill>
                  <a:srgbClr val="FFFFFF"/>
                </a:solidFill>
                <a:latin typeface="Zain" pitchFamily="34" charset="0"/>
                <a:ea typeface="Zain"/>
                <a:cs typeface="Zain"/>
              </a:rPr>
              <a:t>FTTH Gateway  ·  HG8145V5</a:t>
            </a:r>
            <a:endParaRPr lang="en-US" sz="1100" dirty="0"/>
          </a:p>
        </p:txBody>
      </p:sp>
      <p:sp>
        <p:nvSpPr>
          <p:cNvPr id="45" name="!!adm_user"/>
          <p:cNvSpPr txBox="1"/>
          <p:nvPr/>
        </p:nvSpPr>
        <p:spPr>
          <a:xfrm>
            <a:off x="6766560" y="1435608"/>
            <a:ext cx="1508760" cy="347472"/>
          </a:xfrm>
          <a:prstGeom prst="rect">
            <a:avLst/>
          </a:prstGeom>
          <a:noFill/>
          <a:ln/>
        </p:spPr>
        <p:txBody>
          <a:bodyPr wrap="square" lIns="0" tIns="0" rIns="0" bIns="0" rtlCol="0" anchor="ctr"/>
          <a:lstStyle/>
          <a:p>
            <a:pPr marL="0" indent="0" algn="r">
              <a:buNone/>
            </a:pPr>
            <a:r>
              <a:rPr lang="en-US" sz="900" dirty="0">
                <a:solidFill>
                  <a:srgbClr val="D1D5DB"/>
                </a:solidFill>
                <a:latin typeface="Zain" pitchFamily="34" charset="0"/>
                <a:ea typeface="Zain"/>
                <a:cs typeface="Zain"/>
              </a:rPr>
              <a:t>user   |   Logout</a:t>
            </a:r>
            <a:endParaRPr lang="en-US" sz="900" dirty="0"/>
          </a:p>
        </p:txBody>
      </p:sp>
      <p:sp>
        <p:nvSpPr>
          <p:cNvPr id="46" name="!!adm_side"/>
          <p:cNvSpPr/>
          <p:nvPr/>
        </p:nvSpPr>
        <p:spPr>
          <a:xfrm>
            <a:off x="731520" y="1783080"/>
            <a:ext cx="1600200" cy="2331720"/>
          </a:xfrm>
          <a:prstGeom prst="rect">
            <a:avLst/>
          </a:prstGeom>
          <a:solidFill>
            <a:srgbClr val="F3F4F6"/>
          </a:solidFill>
          <a:ln/>
        </p:spPr>
      </p:sp>
      <p:sp>
        <p:nvSpPr>
          <p:cNvPr id="47" name="!!adm_sel"/>
          <p:cNvSpPr/>
          <p:nvPr/>
        </p:nvSpPr>
        <p:spPr>
          <a:xfrm>
            <a:off x="786384" y="2852928"/>
            <a:ext cx="1490472" cy="292608"/>
          </a:xfrm>
          <a:prstGeom prst="roundRect">
            <a:avLst>
              <a:gd name="adj" fmla="val 18750"/>
            </a:avLst>
          </a:prstGeom>
          <a:solidFill>
            <a:srgbClr val="C8F4EF"/>
          </a:solidFill>
          <a:ln w="9525">
            <a:solidFill>
              <a:srgbClr val="5AE1D2"/>
            </a:solidFill>
            <a:prstDash val="solid"/>
          </a:ln>
        </p:spPr>
      </p:sp>
      <p:pic>
        <p:nvPicPr>
          <p:cNvPr id="48" name="!!adm_i0" descr="preencoded.png"/>
          <p:cNvPicPr>
            <a:picLocks noChangeAspect="1"/>
          </p:cNvPicPr>
          <p:nvPr/>
        </p:nvPicPr>
        <p:blipFill>
          <a:blip r:embed="rId14"/>
          <a:stretch>
            <a:fillRect/>
          </a:stretch>
        </p:blipFill>
        <p:spPr>
          <a:xfrm>
            <a:off x="896112" y="1938528"/>
            <a:ext cx="146304" cy="146304"/>
          </a:xfrm>
          <a:prstGeom prst="rect">
            <a:avLst/>
          </a:prstGeom>
        </p:spPr>
      </p:pic>
      <p:sp>
        <p:nvSpPr>
          <p:cNvPr id="49" name="!!adm_t0"/>
          <p:cNvSpPr txBox="1"/>
          <p:nvPr/>
        </p:nvSpPr>
        <p:spPr>
          <a:xfrm>
            <a:off x="1115568" y="186537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Status</a:t>
            </a:r>
            <a:endParaRPr lang="en-US" sz="1050" dirty="0"/>
          </a:p>
        </p:txBody>
      </p:sp>
      <p:pic>
        <p:nvPicPr>
          <p:cNvPr id="50" name="!!adm_i1" descr="preencoded.png"/>
          <p:cNvPicPr>
            <a:picLocks noChangeAspect="1"/>
          </p:cNvPicPr>
          <p:nvPr/>
        </p:nvPicPr>
        <p:blipFill>
          <a:blip r:embed="rId15"/>
          <a:stretch>
            <a:fillRect/>
          </a:stretch>
        </p:blipFill>
        <p:spPr>
          <a:xfrm>
            <a:off x="896112" y="2267712"/>
            <a:ext cx="146304" cy="146304"/>
          </a:xfrm>
          <a:prstGeom prst="rect">
            <a:avLst/>
          </a:prstGeom>
        </p:spPr>
      </p:pic>
      <p:sp>
        <p:nvSpPr>
          <p:cNvPr id="51" name="!!adm_t1"/>
          <p:cNvSpPr txBox="1"/>
          <p:nvPr/>
        </p:nvSpPr>
        <p:spPr>
          <a:xfrm>
            <a:off x="1115568" y="2194560"/>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Network</a:t>
            </a:r>
            <a:endParaRPr lang="en-US" sz="1050" dirty="0"/>
          </a:p>
        </p:txBody>
      </p:sp>
      <p:pic>
        <p:nvPicPr>
          <p:cNvPr id="52" name="!!adm_i2" descr="preencoded.png"/>
          <p:cNvPicPr>
            <a:picLocks noChangeAspect="1"/>
          </p:cNvPicPr>
          <p:nvPr/>
        </p:nvPicPr>
        <p:blipFill>
          <a:blip r:embed="rId16"/>
          <a:stretch>
            <a:fillRect/>
          </a:stretch>
        </p:blipFill>
        <p:spPr>
          <a:xfrm>
            <a:off x="896112" y="2596896"/>
            <a:ext cx="146304" cy="146304"/>
          </a:xfrm>
          <a:prstGeom prst="rect">
            <a:avLst/>
          </a:prstGeom>
        </p:spPr>
      </p:pic>
      <p:sp>
        <p:nvSpPr>
          <p:cNvPr id="53" name="!!adm_t2"/>
          <p:cNvSpPr txBox="1"/>
          <p:nvPr/>
        </p:nvSpPr>
        <p:spPr>
          <a:xfrm>
            <a:off x="1115568" y="2523744"/>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WLAN</a:t>
            </a:r>
            <a:endParaRPr lang="en-US" sz="1050" dirty="0"/>
          </a:p>
        </p:txBody>
      </p:sp>
      <p:pic>
        <p:nvPicPr>
          <p:cNvPr id="54" name="!!adm_i3" descr="preencoded.png"/>
          <p:cNvPicPr>
            <a:picLocks noChangeAspect="1"/>
          </p:cNvPicPr>
          <p:nvPr/>
        </p:nvPicPr>
        <p:blipFill>
          <a:blip r:embed="rId17"/>
          <a:stretch>
            <a:fillRect/>
          </a:stretch>
        </p:blipFill>
        <p:spPr>
          <a:xfrm>
            <a:off x="896112" y="2926080"/>
            <a:ext cx="146304" cy="146304"/>
          </a:xfrm>
          <a:prstGeom prst="rect">
            <a:avLst/>
          </a:prstGeom>
        </p:spPr>
      </p:pic>
      <p:sp>
        <p:nvSpPr>
          <p:cNvPr id="55" name="!!adm_t3"/>
          <p:cNvSpPr txBox="1"/>
          <p:nvPr/>
        </p:nvSpPr>
        <p:spPr>
          <a:xfrm>
            <a:off x="1115568" y="2852928"/>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Security</a:t>
            </a:r>
            <a:endParaRPr lang="en-US" sz="1050" dirty="0"/>
          </a:p>
        </p:txBody>
      </p:sp>
      <p:pic>
        <p:nvPicPr>
          <p:cNvPr id="56" name="!!adm_i4" descr="preencoded.png"/>
          <p:cNvPicPr>
            <a:picLocks noChangeAspect="1"/>
          </p:cNvPicPr>
          <p:nvPr/>
        </p:nvPicPr>
        <p:blipFill>
          <a:blip r:embed="rId18"/>
          <a:stretch>
            <a:fillRect/>
          </a:stretch>
        </p:blipFill>
        <p:spPr>
          <a:xfrm>
            <a:off x="896112" y="3255264"/>
            <a:ext cx="146304" cy="146304"/>
          </a:xfrm>
          <a:prstGeom prst="rect">
            <a:avLst/>
          </a:prstGeom>
        </p:spPr>
      </p:pic>
      <p:sp>
        <p:nvSpPr>
          <p:cNvPr id="57" name="!!adm_t4"/>
          <p:cNvSpPr txBox="1"/>
          <p:nvPr/>
        </p:nvSpPr>
        <p:spPr>
          <a:xfrm>
            <a:off x="1115568" y="3182112"/>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Application</a:t>
            </a:r>
            <a:endParaRPr lang="en-US" sz="1050" dirty="0"/>
          </a:p>
        </p:txBody>
      </p:sp>
      <p:pic>
        <p:nvPicPr>
          <p:cNvPr id="58" name="!!adm_i5" descr="preencoded.png"/>
          <p:cNvPicPr>
            <a:picLocks noChangeAspect="1"/>
          </p:cNvPicPr>
          <p:nvPr/>
        </p:nvPicPr>
        <p:blipFill>
          <a:blip r:embed="rId19"/>
          <a:stretch>
            <a:fillRect/>
          </a:stretch>
        </p:blipFill>
        <p:spPr>
          <a:xfrm>
            <a:off x="896112" y="3584448"/>
            <a:ext cx="146304" cy="146304"/>
          </a:xfrm>
          <a:prstGeom prst="rect">
            <a:avLst/>
          </a:prstGeom>
        </p:spPr>
      </p:pic>
      <p:sp>
        <p:nvSpPr>
          <p:cNvPr id="59" name="!!adm_t5"/>
          <p:cNvSpPr txBox="1"/>
          <p:nvPr/>
        </p:nvSpPr>
        <p:spPr>
          <a:xfrm>
            <a:off x="1115568" y="3511296"/>
            <a:ext cx="1143000" cy="292608"/>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System</a:t>
            </a:r>
            <a:endParaRPr lang="en-US" sz="1050" dirty="0"/>
          </a:p>
        </p:txBody>
      </p:sp>
      <p:sp>
        <p:nvSpPr>
          <p:cNvPr id="60" name="d23_156"/>
          <p:cNvSpPr txBox="1"/>
          <p:nvPr/>
        </p:nvSpPr>
        <p:spPr>
          <a:xfrm>
            <a:off x="2514600" y="1901952"/>
            <a:ext cx="2926080" cy="292608"/>
          </a:xfrm>
          <a:prstGeom prst="rect">
            <a:avLst/>
          </a:prstGeom>
          <a:noFill/>
          <a:ln/>
        </p:spPr>
        <p:txBody>
          <a:bodyPr wrap="square" lIns="0" tIns="0" rIns="0" bIns="0" rtlCol="0" anchor="ctr"/>
          <a:lstStyle/>
          <a:p>
            <a:pPr marL="0" indent="0">
              <a:buNone/>
            </a:pPr>
            <a:r>
              <a:rPr lang="en-US" sz="1300" b="1" dirty="0">
                <a:solidFill>
                  <a:srgbClr val="1F2937"/>
                </a:solidFill>
                <a:latin typeface="Zain" pitchFamily="34" charset="0"/>
                <a:ea typeface="Zain"/>
                <a:cs typeface="Zain"/>
              </a:rPr>
              <a:t>WLAN MAC Filter</a:t>
            </a:r>
            <a:endParaRPr lang="en-US" sz="1300" dirty="0"/>
          </a:p>
        </p:txBody>
      </p:sp>
      <p:sp>
        <p:nvSpPr>
          <p:cNvPr id="61" name="d23_157"/>
          <p:cNvSpPr txBox="1"/>
          <p:nvPr/>
        </p:nvSpPr>
        <p:spPr>
          <a:xfrm>
            <a:off x="2514600" y="2295144"/>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Enable MAC Filter</a:t>
            </a:r>
            <a:endParaRPr lang="en-US" sz="1050" dirty="0"/>
          </a:p>
        </p:txBody>
      </p:sp>
      <p:sp>
        <p:nvSpPr>
          <p:cNvPr id="62" name="d23_158"/>
          <p:cNvSpPr txBox="1"/>
          <p:nvPr/>
        </p:nvSpPr>
        <p:spPr>
          <a:xfrm>
            <a:off x="2514600" y="2679192"/>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Filter Mode</a:t>
            </a:r>
            <a:endParaRPr lang="en-US" sz="1050" dirty="0"/>
          </a:p>
        </p:txBody>
      </p:sp>
      <p:sp>
        <p:nvSpPr>
          <p:cNvPr id="63" name="d23_159"/>
          <p:cNvSpPr txBox="1"/>
          <p:nvPr/>
        </p:nvSpPr>
        <p:spPr>
          <a:xfrm>
            <a:off x="2514600" y="3063240"/>
            <a:ext cx="1645920" cy="274320"/>
          </a:xfrm>
          <a:prstGeom prst="rect">
            <a:avLst/>
          </a:prstGeom>
          <a:noFill/>
          <a:ln/>
        </p:spPr>
        <p:txBody>
          <a:bodyPr wrap="square" lIns="0" tIns="0" rIns="0" bIns="0" rtlCol="0" anchor="ctr"/>
          <a:lstStyle/>
          <a:p>
            <a:pPr marL="0" indent="0">
              <a:buNone/>
            </a:pPr>
            <a:r>
              <a:rPr lang="en-US" sz="1050" b="1" dirty="0">
                <a:solidFill>
                  <a:srgbClr val="374151"/>
                </a:solidFill>
                <a:latin typeface="Zain" pitchFamily="34" charset="0"/>
                <a:ea typeface="Zain"/>
                <a:cs typeface="Zain"/>
              </a:rPr>
              <a:t>MAC Address</a:t>
            </a:r>
            <a:endParaRPr lang="en-US" sz="1050" dirty="0"/>
          </a:p>
        </p:txBody>
      </p:sp>
      <p:sp>
        <p:nvSpPr>
          <p:cNvPr id="64" name="d23_160"/>
          <p:cNvSpPr/>
          <p:nvPr/>
        </p:nvSpPr>
        <p:spPr>
          <a:xfrm>
            <a:off x="4251960" y="2322576"/>
            <a:ext cx="457200" cy="219456"/>
          </a:xfrm>
          <a:prstGeom prst="roundRect">
            <a:avLst>
              <a:gd name="adj" fmla="val 50000"/>
            </a:avLst>
          </a:prstGeom>
          <a:solidFill>
            <a:srgbClr val="5AE1D2"/>
          </a:solidFill>
          <a:ln/>
        </p:spPr>
      </p:sp>
      <p:sp>
        <p:nvSpPr>
          <p:cNvPr id="65" name="d23_161"/>
          <p:cNvSpPr/>
          <p:nvPr/>
        </p:nvSpPr>
        <p:spPr>
          <a:xfrm>
            <a:off x="4507992" y="2340864"/>
            <a:ext cx="182880" cy="182880"/>
          </a:xfrm>
          <a:prstGeom prst="ellipse">
            <a:avLst/>
          </a:prstGeom>
          <a:solidFill>
            <a:srgbClr val="FFFFFF"/>
          </a:solidFill>
          <a:ln w="9525">
            <a:solidFill>
              <a:srgbClr val="D1D5DB"/>
            </a:solidFill>
            <a:prstDash val="solid"/>
          </a:ln>
        </p:spPr>
      </p:sp>
      <p:sp>
        <p:nvSpPr>
          <p:cNvPr id="66" name="d23_162"/>
          <p:cNvSpPr/>
          <p:nvPr/>
        </p:nvSpPr>
        <p:spPr>
          <a:xfrm>
            <a:off x="4251960" y="2679192"/>
            <a:ext cx="1645920" cy="274320"/>
          </a:xfrm>
          <a:prstGeom prst="roundRect">
            <a:avLst>
              <a:gd name="adj" fmla="val 13333"/>
            </a:avLst>
          </a:prstGeom>
          <a:solidFill>
            <a:srgbClr val="FFFFFF"/>
          </a:solidFill>
          <a:ln w="9525">
            <a:solidFill>
              <a:srgbClr val="D1D5DB"/>
            </a:solidFill>
            <a:prstDash val="solid"/>
          </a:ln>
        </p:spPr>
      </p:sp>
      <p:sp>
        <p:nvSpPr>
          <p:cNvPr id="67" name="d23_163"/>
          <p:cNvSpPr txBox="1"/>
          <p:nvPr/>
        </p:nvSpPr>
        <p:spPr>
          <a:xfrm>
            <a:off x="4361688" y="2679192"/>
            <a:ext cx="1188720" cy="274320"/>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Blacklist</a:t>
            </a:r>
            <a:endParaRPr lang="en-US" sz="1050" dirty="0"/>
          </a:p>
        </p:txBody>
      </p:sp>
      <p:sp>
        <p:nvSpPr>
          <p:cNvPr id="68" name="d23_164"/>
          <p:cNvSpPr txBox="1"/>
          <p:nvPr/>
        </p:nvSpPr>
        <p:spPr>
          <a:xfrm>
            <a:off x="5669280" y="2679192"/>
            <a:ext cx="182880" cy="274320"/>
          </a:xfrm>
          <a:prstGeom prst="rect">
            <a:avLst/>
          </a:prstGeom>
          <a:noFill/>
          <a:ln/>
        </p:spPr>
        <p:txBody>
          <a:bodyPr wrap="square" lIns="0" tIns="0" rIns="0" bIns="0" rtlCol="0" anchor="ctr"/>
          <a:lstStyle/>
          <a:p>
            <a:pPr marL="0" indent="0">
              <a:buNone/>
            </a:pPr>
            <a:r>
              <a:rPr lang="en-US" sz="1000" dirty="0">
                <a:solidFill>
                  <a:srgbClr val="6B7280"/>
                </a:solidFill>
                <a:latin typeface="Zain" pitchFamily="34" charset="0"/>
                <a:ea typeface="Zain"/>
                <a:cs typeface="Zain"/>
              </a:rPr>
              <a:t>▾</a:t>
            </a:r>
            <a:endParaRPr lang="en-US" sz="1000" dirty="0"/>
          </a:p>
        </p:txBody>
      </p:sp>
      <p:sp>
        <p:nvSpPr>
          <p:cNvPr id="69" name="d23_165"/>
          <p:cNvSpPr/>
          <p:nvPr/>
        </p:nvSpPr>
        <p:spPr>
          <a:xfrm>
            <a:off x="4251960" y="3063240"/>
            <a:ext cx="2194560" cy="274320"/>
          </a:xfrm>
          <a:prstGeom prst="roundRect">
            <a:avLst>
              <a:gd name="adj" fmla="val 13333"/>
            </a:avLst>
          </a:prstGeom>
          <a:solidFill>
            <a:srgbClr val="FFFFFF"/>
          </a:solidFill>
          <a:ln w="9525">
            <a:solidFill>
              <a:srgbClr val="D1D5DB"/>
            </a:solidFill>
            <a:prstDash val="solid"/>
          </a:ln>
        </p:spPr>
      </p:sp>
      <p:sp>
        <p:nvSpPr>
          <p:cNvPr id="70" name="d23_166"/>
          <p:cNvSpPr/>
          <p:nvPr/>
        </p:nvSpPr>
        <p:spPr>
          <a:xfrm>
            <a:off x="6583680" y="3063240"/>
            <a:ext cx="640080" cy="274320"/>
          </a:xfrm>
          <a:prstGeom prst="roundRect">
            <a:avLst>
              <a:gd name="adj" fmla="val 16667"/>
            </a:avLst>
          </a:prstGeom>
          <a:solidFill>
            <a:srgbClr val="5AE1D2"/>
          </a:solidFill>
          <a:ln/>
        </p:spPr>
      </p:sp>
      <p:sp>
        <p:nvSpPr>
          <p:cNvPr id="71" name="d23_167"/>
          <p:cNvSpPr txBox="1"/>
          <p:nvPr/>
        </p:nvSpPr>
        <p:spPr>
          <a:xfrm>
            <a:off x="6583680" y="3063240"/>
            <a:ext cx="640080" cy="274320"/>
          </a:xfrm>
          <a:prstGeom prst="rect">
            <a:avLst/>
          </a:prstGeom>
          <a:noFill/>
          <a:ln/>
        </p:spPr>
        <p:txBody>
          <a:bodyPr wrap="square" lIns="0" tIns="0" rIns="0" bIns="0" rtlCol="0" anchor="ctr"/>
          <a:lstStyle/>
          <a:p>
            <a:pPr marL="0" indent="0" algn="ctr">
              <a:buNone/>
            </a:pPr>
            <a:r>
              <a:rPr lang="en-US" sz="1050" b="1" dirty="0">
                <a:solidFill>
                  <a:srgbClr val="1F2937"/>
                </a:solidFill>
                <a:latin typeface="Zain" pitchFamily="34" charset="0"/>
                <a:ea typeface="Zain"/>
                <a:cs typeface="Zain"/>
              </a:rPr>
              <a:t>Add</a:t>
            </a:r>
            <a:endParaRPr lang="en-US" sz="1050" dirty="0"/>
          </a:p>
        </p:txBody>
      </p:sp>
      <p:sp>
        <p:nvSpPr>
          <p:cNvPr id="72" name="d23_168"/>
          <p:cNvSpPr/>
          <p:nvPr/>
        </p:nvSpPr>
        <p:spPr>
          <a:xfrm>
            <a:off x="2514600" y="3502152"/>
            <a:ext cx="4572000" cy="274320"/>
          </a:xfrm>
          <a:prstGeom prst="rect">
            <a:avLst/>
          </a:prstGeom>
          <a:solidFill>
            <a:srgbClr val="1F2937"/>
          </a:solidFill>
          <a:ln/>
        </p:spPr>
      </p:sp>
      <p:sp>
        <p:nvSpPr>
          <p:cNvPr id="73" name="d23_169"/>
          <p:cNvSpPr txBox="1"/>
          <p:nvPr/>
        </p:nvSpPr>
        <p:spPr>
          <a:xfrm>
            <a:off x="2606040" y="3502152"/>
            <a:ext cx="36576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No.</a:t>
            </a:r>
            <a:endParaRPr lang="en-US" sz="950" dirty="0"/>
          </a:p>
        </p:txBody>
      </p:sp>
      <p:sp>
        <p:nvSpPr>
          <p:cNvPr id="74" name="d23_170"/>
          <p:cNvSpPr txBox="1"/>
          <p:nvPr/>
        </p:nvSpPr>
        <p:spPr>
          <a:xfrm>
            <a:off x="3063240" y="3502152"/>
            <a:ext cx="182880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MAC Address</a:t>
            </a:r>
            <a:endParaRPr lang="en-US" sz="950" dirty="0"/>
          </a:p>
        </p:txBody>
      </p:sp>
      <p:sp>
        <p:nvSpPr>
          <p:cNvPr id="75" name="d23_171"/>
          <p:cNvSpPr txBox="1"/>
          <p:nvPr/>
        </p:nvSpPr>
        <p:spPr>
          <a:xfrm>
            <a:off x="6355080" y="3502152"/>
            <a:ext cx="640080" cy="274320"/>
          </a:xfrm>
          <a:prstGeom prst="rect">
            <a:avLst/>
          </a:prstGeom>
          <a:noFill/>
          <a:ln/>
        </p:spPr>
        <p:txBody>
          <a:bodyPr wrap="square" lIns="0" tIns="0" rIns="0" bIns="0" rtlCol="0" anchor="ctr"/>
          <a:lstStyle/>
          <a:p>
            <a:pPr marL="0" indent="0">
              <a:buNone/>
            </a:pPr>
            <a:r>
              <a:rPr lang="en-US" sz="950" b="1" dirty="0">
                <a:solidFill>
                  <a:srgbClr val="FFFFFF"/>
                </a:solidFill>
                <a:latin typeface="Zain" pitchFamily="34" charset="0"/>
                <a:ea typeface="Zain"/>
                <a:cs typeface="Zain"/>
              </a:rPr>
              <a:t>Action</a:t>
            </a:r>
            <a:endParaRPr lang="en-US" sz="950" dirty="0"/>
          </a:p>
        </p:txBody>
      </p:sp>
      <p:sp>
        <p:nvSpPr>
          <p:cNvPr id="76" name="d23_172"/>
          <p:cNvSpPr/>
          <p:nvPr/>
        </p:nvSpPr>
        <p:spPr>
          <a:xfrm>
            <a:off x="2514600" y="3776472"/>
            <a:ext cx="4572000" cy="292608"/>
          </a:xfrm>
          <a:prstGeom prst="rect">
            <a:avLst/>
          </a:prstGeom>
          <a:solidFill>
            <a:srgbClr val="FFFFFF"/>
          </a:solidFill>
          <a:ln w="6350">
            <a:solidFill>
              <a:srgbClr val="D1D5DB"/>
            </a:solidFill>
            <a:prstDash val="solid"/>
          </a:ln>
        </p:spPr>
      </p:sp>
      <p:sp>
        <p:nvSpPr>
          <p:cNvPr id="77" name="d23_173"/>
          <p:cNvSpPr txBox="1"/>
          <p:nvPr/>
        </p:nvSpPr>
        <p:spPr>
          <a:xfrm>
            <a:off x="2606040" y="3776472"/>
            <a:ext cx="365760" cy="292608"/>
          </a:xfrm>
          <a:prstGeom prst="rect">
            <a:avLst/>
          </a:prstGeom>
          <a:noFill/>
          <a:ln/>
        </p:spPr>
        <p:txBody>
          <a:bodyPr wrap="square" lIns="0" tIns="0" rIns="0" bIns="0" rtlCol="0" anchor="ctr"/>
          <a:lstStyle/>
          <a:p>
            <a:pPr marL="0" indent="0">
              <a:buNone/>
            </a:pPr>
            <a:r>
              <a:rPr lang="en-US" sz="950" dirty="0">
                <a:solidFill>
                  <a:srgbClr val="1F2937"/>
                </a:solidFill>
                <a:latin typeface="Courier New" pitchFamily="34" charset="0"/>
                <a:ea typeface="Courier New"/>
                <a:cs typeface="Courier New"/>
              </a:rPr>
              <a:t>1</a:t>
            </a:r>
            <a:endParaRPr lang="en-US" sz="950" dirty="0"/>
          </a:p>
        </p:txBody>
      </p:sp>
      <p:sp>
        <p:nvSpPr>
          <p:cNvPr id="78" name="d23_174"/>
          <p:cNvSpPr txBox="1"/>
          <p:nvPr/>
        </p:nvSpPr>
        <p:spPr>
          <a:xfrm>
            <a:off x="3063240" y="3776472"/>
            <a:ext cx="2011680" cy="292608"/>
          </a:xfrm>
          <a:prstGeom prst="rect">
            <a:avLst/>
          </a:prstGeom>
          <a:noFill/>
          <a:ln/>
        </p:spPr>
        <p:txBody>
          <a:bodyPr wrap="square" lIns="0" tIns="0" rIns="0" bIns="0" rtlCol="0" anchor="ctr"/>
          <a:lstStyle/>
          <a:p>
            <a:pPr marL="0" indent="0">
              <a:buNone/>
            </a:pPr>
            <a:r>
              <a:rPr lang="en-US" sz="950" b="1" dirty="0">
                <a:solidFill>
                  <a:srgbClr val="1F2937"/>
                </a:solidFill>
                <a:latin typeface="Courier New" pitchFamily="34" charset="0"/>
                <a:ea typeface="Courier New"/>
                <a:cs typeface="Courier New"/>
              </a:rPr>
              <a:t>D8:9B:3B:4F:22:AC</a:t>
            </a:r>
            <a:endParaRPr lang="en-US" sz="950" dirty="0"/>
          </a:p>
        </p:txBody>
      </p:sp>
      <p:sp>
        <p:nvSpPr>
          <p:cNvPr id="79" name="d23_175"/>
          <p:cNvSpPr txBox="1"/>
          <p:nvPr/>
        </p:nvSpPr>
        <p:spPr>
          <a:xfrm>
            <a:off x="6355080" y="3776472"/>
            <a:ext cx="640080" cy="292608"/>
          </a:xfrm>
          <a:prstGeom prst="rect">
            <a:avLst/>
          </a:prstGeom>
          <a:noFill/>
          <a:ln/>
        </p:spPr>
        <p:txBody>
          <a:bodyPr wrap="square" lIns="0" tIns="0" rIns="0" bIns="0" rtlCol="0" anchor="ctr"/>
          <a:lstStyle/>
          <a:p>
            <a:pPr marL="0" indent="0">
              <a:buNone/>
            </a:pPr>
            <a:r>
              <a:rPr lang="en-US" sz="1000" b="1" dirty="0">
                <a:solidFill>
                  <a:srgbClr val="DC2626"/>
                </a:solidFill>
                <a:latin typeface="Zain" pitchFamily="34" charset="0"/>
                <a:ea typeface="Zain"/>
                <a:cs typeface="Zain"/>
              </a:rPr>
              <a:t>Delete</a:t>
            </a:r>
            <a:endParaRPr lang="en-US" sz="1000" dirty="0"/>
          </a:p>
        </p:txBody>
      </p:sp>
      <p:sp>
        <p:nvSpPr>
          <p:cNvPr id="80" name="d23_176"/>
          <p:cNvSpPr/>
          <p:nvPr/>
        </p:nvSpPr>
        <p:spPr>
          <a:xfrm>
            <a:off x="7269480" y="3502152"/>
            <a:ext cx="868680" cy="329184"/>
          </a:xfrm>
          <a:prstGeom prst="roundRect">
            <a:avLst>
              <a:gd name="adj" fmla="val 13889"/>
            </a:avLst>
          </a:prstGeom>
          <a:solidFill>
            <a:srgbClr val="E17E3F"/>
          </a:solidFill>
          <a:ln/>
        </p:spPr>
      </p:sp>
      <p:sp>
        <p:nvSpPr>
          <p:cNvPr id="81" name="d23_177"/>
          <p:cNvSpPr txBox="1"/>
          <p:nvPr/>
        </p:nvSpPr>
        <p:spPr>
          <a:xfrm>
            <a:off x="7269480" y="3502152"/>
            <a:ext cx="868680" cy="329184"/>
          </a:xfrm>
          <a:prstGeom prst="rect">
            <a:avLst/>
          </a:prstGeom>
          <a:noFill/>
          <a:ln/>
        </p:spPr>
        <p:txBody>
          <a:bodyPr wrap="square" lIns="0" tIns="0" rIns="0" bIns="0" rtlCol="0" anchor="ctr"/>
          <a:lstStyle/>
          <a:p>
            <a:pPr marL="0" indent="0" algn="ctr">
              <a:buNone/>
            </a:pPr>
            <a:r>
              <a:rPr lang="en-US" sz="1050" b="1" dirty="0">
                <a:solidFill>
                  <a:srgbClr val="FFFFFF"/>
                </a:solidFill>
                <a:latin typeface="Zain" pitchFamily="34" charset="0"/>
                <a:ea typeface="Zain"/>
                <a:cs typeface="Zain"/>
              </a:rPr>
              <a:t>Apply</a:t>
            </a:r>
            <a:endParaRPr lang="en-US" sz="1050" dirty="0"/>
          </a:p>
        </p:txBody>
      </p:sp>
      <p:sp>
        <p:nvSpPr>
          <p:cNvPr id="82" name="d23_178"/>
          <p:cNvSpPr/>
          <p:nvPr/>
        </p:nvSpPr>
        <p:spPr>
          <a:xfrm>
            <a:off x="6428232" y="3767328"/>
            <a:ext cx="310896" cy="310896"/>
          </a:xfrm>
          <a:prstGeom prst="ellipse">
            <a:avLst/>
          </a:prstGeom>
          <a:solidFill>
            <a:srgbClr val="5AE1D2">
              <a:alpha val="55000"/>
            </a:srgbClr>
          </a:solidFill>
          <a:ln w="19050">
            <a:solidFill>
              <a:srgbClr val="1F8C80"/>
            </a:solidFill>
            <a:prstDash val="solid"/>
          </a:ln>
        </p:spPr>
      </p:sp>
      <p:sp>
        <p:nvSpPr>
          <p:cNvPr id="83" name="d23_179"/>
          <p:cNvSpPr/>
          <p:nvPr/>
        </p:nvSpPr>
        <p:spPr>
          <a:xfrm>
            <a:off x="5257800" y="2999232"/>
            <a:ext cx="2103120" cy="685800"/>
          </a:xfrm>
          <a:prstGeom prst="roundRect">
            <a:avLst>
              <a:gd name="adj" fmla="val 8000"/>
            </a:avLst>
          </a:prstGeom>
          <a:solidFill>
            <a:srgbClr val="FFFFFF"/>
          </a:solidFill>
          <a:ln w="9525">
            <a:solidFill>
              <a:srgbClr val="D1D5DB"/>
            </a:solidFill>
            <a:prstDash val="solid"/>
          </a:ln>
          <a:effectLst>
            <a:outerShdw blurRad="76200" dist="25400" dir="5400000" algn="bl" rotWithShape="0">
              <a:srgbClr val="000000">
                <a:alpha val="30000"/>
              </a:srgbClr>
            </a:outerShdw>
          </a:effectLst>
        </p:spPr>
      </p:sp>
      <p:sp>
        <p:nvSpPr>
          <p:cNvPr id="84" name="d23_180"/>
          <p:cNvSpPr txBox="1"/>
          <p:nvPr/>
        </p:nvSpPr>
        <p:spPr>
          <a:xfrm>
            <a:off x="5394960" y="3035808"/>
            <a:ext cx="1828800" cy="274320"/>
          </a:xfrm>
          <a:prstGeom prst="rect">
            <a:avLst/>
          </a:prstGeom>
          <a:noFill/>
          <a:ln/>
        </p:spPr>
        <p:txBody>
          <a:bodyPr wrap="square" lIns="0" tIns="0" rIns="0" bIns="0" rtlCol="0" anchor="ctr"/>
          <a:lstStyle/>
          <a:p>
            <a:pPr marL="0" indent="0">
              <a:buNone/>
            </a:pPr>
            <a:r>
              <a:rPr lang="en-US" sz="1050" b="1" dirty="0">
                <a:solidFill>
                  <a:srgbClr val="1F2937"/>
                </a:solidFill>
                <a:latin typeface="Zain" pitchFamily="34" charset="0"/>
                <a:ea typeface="Zain"/>
                <a:cs typeface="Zain"/>
              </a:rPr>
              <a:t>Remove this blocked MAC address?</a:t>
            </a:r>
            <a:endParaRPr lang="en-US" sz="1050" dirty="0"/>
          </a:p>
        </p:txBody>
      </p:sp>
      <p:sp>
        <p:nvSpPr>
          <p:cNvPr id="85" name="d23_181"/>
          <p:cNvSpPr/>
          <p:nvPr/>
        </p:nvSpPr>
        <p:spPr>
          <a:xfrm>
            <a:off x="6583680" y="3364992"/>
            <a:ext cx="640080" cy="246888"/>
          </a:xfrm>
          <a:prstGeom prst="roundRect">
            <a:avLst>
              <a:gd name="adj" fmla="val 18519"/>
            </a:avLst>
          </a:prstGeom>
          <a:solidFill>
            <a:srgbClr val="E17E3F"/>
          </a:solidFill>
          <a:ln/>
        </p:spPr>
      </p:sp>
      <p:sp>
        <p:nvSpPr>
          <p:cNvPr id="86" name="d23_182"/>
          <p:cNvSpPr txBox="1"/>
          <p:nvPr/>
        </p:nvSpPr>
        <p:spPr>
          <a:xfrm>
            <a:off x="6583680" y="3364992"/>
            <a:ext cx="640080" cy="246888"/>
          </a:xfrm>
          <a:prstGeom prst="rect">
            <a:avLst/>
          </a:prstGeom>
          <a:noFill/>
          <a:ln/>
        </p:spPr>
        <p:txBody>
          <a:bodyPr wrap="square" lIns="0" tIns="0" rIns="0" bIns="0" rtlCol="0" anchor="ctr"/>
          <a:lstStyle/>
          <a:p>
            <a:pPr marL="0" indent="0" algn="ctr">
              <a:buNone/>
            </a:pPr>
            <a:r>
              <a:rPr lang="en-US" sz="1000" b="1" dirty="0">
                <a:solidFill>
                  <a:srgbClr val="FFFFFF"/>
                </a:solidFill>
                <a:latin typeface="Zain" pitchFamily="34" charset="0"/>
                <a:ea typeface="Zain"/>
                <a:cs typeface="Zain"/>
              </a:rPr>
              <a:t>OK</a:t>
            </a:r>
            <a:endParaRPr lang="en-US" sz="1000" dirty="0"/>
          </a:p>
        </p:txBody>
      </p:sp>
      <p:sp>
        <p:nvSpPr>
          <p:cNvPr id="87" name="d23_183"/>
          <p:cNvSpPr txBox="1"/>
          <p:nvPr/>
        </p:nvSpPr>
        <p:spPr>
          <a:xfrm>
            <a:off x="5806440" y="3364992"/>
            <a:ext cx="685800" cy="246888"/>
          </a:xfrm>
          <a:prstGeom prst="rect">
            <a:avLst/>
          </a:prstGeom>
          <a:noFill/>
          <a:ln/>
        </p:spPr>
        <p:txBody>
          <a:bodyPr wrap="square" lIns="0" tIns="0" rIns="0" bIns="0" rtlCol="0" anchor="ctr"/>
          <a:lstStyle/>
          <a:p>
            <a:pPr marL="0" indent="0" algn="ctr">
              <a:buNone/>
            </a:pPr>
            <a:r>
              <a:rPr lang="en-US" sz="1000" dirty="0">
                <a:solidFill>
                  <a:srgbClr val="6B7280"/>
                </a:solidFill>
                <a:latin typeface="Zain" pitchFamily="34" charset="0"/>
                <a:ea typeface="Zain"/>
                <a:cs typeface="Zain"/>
              </a:rPr>
              <a:t>Cancel</a:t>
            </a:r>
            <a:endParaRPr lang="en-US" sz="1000" dirty="0"/>
          </a:p>
        </p:txBody>
      </p:sp>
      <p:sp>
        <p:nvSpPr>
          <p:cNvPr id="88" name="d23_184"/>
          <p:cNvSpPr/>
          <p:nvPr/>
        </p:nvSpPr>
        <p:spPr>
          <a:xfrm>
            <a:off x="6748272" y="3337560"/>
            <a:ext cx="310896" cy="310896"/>
          </a:xfrm>
          <a:prstGeom prst="ellipse">
            <a:avLst/>
          </a:prstGeom>
          <a:solidFill>
            <a:srgbClr val="5AE1D2">
              <a:alpha val="55000"/>
            </a:srgbClr>
          </a:solidFill>
          <a:ln w="19050">
            <a:solidFill>
              <a:srgbClr val="1F8C80"/>
            </a:solidFill>
            <a:prstDash val="solid"/>
          </a:ln>
        </p:spPr>
      </p:sp>
      <p:sp>
        <p:nvSpPr>
          <p:cNvPr id="89" name="d23_185"/>
          <p:cNvSpPr txBox="1"/>
          <p:nvPr/>
        </p:nvSpPr>
        <p:spPr>
          <a:xfrm>
            <a:off x="3063240" y="3776472"/>
            <a:ext cx="3108960" cy="292608"/>
          </a:xfrm>
          <a:prstGeom prst="rect">
            <a:avLst/>
          </a:prstGeom>
          <a:noFill/>
          <a:ln/>
        </p:spPr>
        <p:txBody>
          <a:bodyPr wrap="square" lIns="0" tIns="0" rIns="0" bIns="0" rtlCol="0" anchor="ctr"/>
          <a:lstStyle/>
          <a:p>
            <a:pPr marL="0" indent="0">
              <a:buNone/>
            </a:pPr>
            <a:r>
              <a:rPr lang="en-US" sz="1000" i="1" dirty="0">
                <a:solidFill>
                  <a:srgbClr val="6B7280"/>
                </a:solidFill>
                <a:latin typeface="Zain" pitchFamily="34" charset="0"/>
                <a:ea typeface="Zain"/>
                <a:cs typeface="Zain"/>
              </a:rPr>
              <a:t>Blacklist empty. No devices blocked.</a:t>
            </a:r>
            <a:endParaRPr lang="en-US" sz="1000" dirty="0"/>
          </a:p>
        </p:txBody>
      </p:sp>
      <p:sp>
        <p:nvSpPr>
          <p:cNvPr id="90" name="d23_186"/>
          <p:cNvSpPr/>
          <p:nvPr/>
        </p:nvSpPr>
        <p:spPr>
          <a:xfrm>
            <a:off x="7543800" y="3511296"/>
            <a:ext cx="310896" cy="310896"/>
          </a:xfrm>
          <a:prstGeom prst="ellipse">
            <a:avLst/>
          </a:prstGeom>
          <a:solidFill>
            <a:srgbClr val="5AE1D2">
              <a:alpha val="55000"/>
            </a:srgbClr>
          </a:solidFill>
          <a:ln w="19050">
            <a:solidFill>
              <a:srgbClr val="1F8C80"/>
            </a:solidFill>
            <a:prstDash val="solid"/>
          </a:ln>
        </p:spPr>
      </p:sp>
      <p:sp>
        <p:nvSpPr>
          <p:cNvPr id="91" name="d23_187"/>
          <p:cNvSpPr/>
          <p:nvPr/>
        </p:nvSpPr>
        <p:spPr>
          <a:xfrm>
            <a:off x="5532120" y="1892808"/>
            <a:ext cx="2743200" cy="384048"/>
          </a:xfrm>
          <a:prstGeom prst="roundRect">
            <a:avLst>
              <a:gd name="adj" fmla="val 19048"/>
            </a:avLst>
          </a:prstGeom>
          <a:solidFill>
            <a:srgbClr val="1F2937"/>
          </a:solidFill>
          <a:ln/>
          <a:effectLst>
            <a:outerShdw blurRad="76200" dist="25400" dir="5400000" algn="bl" rotWithShape="0">
              <a:srgbClr val="000000">
                <a:alpha val="30000"/>
              </a:srgbClr>
            </a:outerShdw>
          </a:effectLst>
        </p:spPr>
      </p:sp>
      <p:pic>
        <p:nvPicPr>
          <p:cNvPr id="92" name="d23_188" descr="preencoded.png"/>
          <p:cNvPicPr>
            <a:picLocks noChangeAspect="1"/>
          </p:cNvPicPr>
          <p:nvPr/>
        </p:nvPicPr>
        <p:blipFill>
          <a:blip r:embed="rId20"/>
          <a:stretch>
            <a:fillRect/>
          </a:stretch>
        </p:blipFill>
        <p:spPr>
          <a:xfrm>
            <a:off x="5650992" y="1993392"/>
            <a:ext cx="182880" cy="182880"/>
          </a:xfrm>
          <a:prstGeom prst="rect">
            <a:avLst/>
          </a:prstGeom>
        </p:spPr>
      </p:pic>
      <p:sp>
        <p:nvSpPr>
          <p:cNvPr id="93" name="d23_189"/>
          <p:cNvSpPr txBox="1"/>
          <p:nvPr/>
        </p:nvSpPr>
        <p:spPr>
          <a:xfrm>
            <a:off x="5916168" y="1892808"/>
            <a:ext cx="2286000" cy="384048"/>
          </a:xfrm>
          <a:prstGeom prst="rect">
            <a:avLst/>
          </a:prstGeom>
          <a:noFill/>
          <a:ln/>
        </p:spPr>
        <p:txBody>
          <a:bodyPr wrap="square" lIns="0" tIns="0" rIns="0" bIns="0" rtlCol="0" anchor="ctr"/>
          <a:lstStyle/>
          <a:p>
            <a:pPr marL="0" indent="0">
              <a:buNone/>
            </a:pPr>
            <a:r>
              <a:rPr lang="en-US" sz="1050" b="1" dirty="0">
                <a:solidFill>
                  <a:srgbClr val="FFFFFF"/>
                </a:solidFill>
                <a:latin typeface="Zain" pitchFamily="34" charset="0"/>
                <a:ea typeface="Zain"/>
                <a:cs typeface="Zain"/>
              </a:rPr>
              <a:t>Saved. This MAC address is unblocked.</a:t>
            </a:r>
            <a:endParaRPr lang="en-US" sz="1050" dirty="0"/>
          </a:p>
        </p:txBody>
      </p:sp>
      <p:pic>
        <p:nvPicPr>
          <p:cNvPr id="94" name="cur23" descr="preencoded.png"/>
          <p:cNvPicPr>
            <a:picLocks noChangeAspect="1"/>
          </p:cNvPicPr>
          <p:nvPr/>
        </p:nvPicPr>
        <p:blipFill>
          <a:blip r:embed="rId21"/>
          <a:stretch>
            <a:fillRect/>
          </a:stretch>
        </p:blipFill>
        <p:spPr>
          <a:xfrm>
            <a:off x="4658868" y="3788359"/>
            <a:ext cx="201168" cy="301752"/>
          </a:xfrm>
          <a:prstGeom prst="rect">
            <a:avLst/>
          </a:prstGeom>
        </p:spPr>
      </p:pic>
      <p:sp>
        <p:nvSpPr>
          <p:cNvPr id="95"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96"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23 / 25</a:t>
            </a:r>
            <a:endParaRPr lang="en-US" sz="900" dirty="0"/>
          </a:p>
        </p:txBody>
      </p:sp>
      <p:sp>
        <p:nvSpPr>
          <p:cNvPr id="97"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98" name="!!prog"/>
          <p:cNvSpPr/>
          <p:nvPr/>
        </p:nvSpPr>
        <p:spPr>
          <a:xfrm>
            <a:off x="5989320" y="4837176"/>
            <a:ext cx="1430122" cy="128016"/>
          </a:xfrm>
          <a:prstGeom prst="roundRect">
            <a:avLst>
              <a:gd name="adj" fmla="val 50000"/>
            </a:avLst>
          </a:prstGeom>
          <a:solidFill>
            <a:srgbClr val="5AE1D2"/>
          </a:solidFill>
          <a:ln w="12700">
            <a:solidFill>
              <a:srgbClr val="000000"/>
            </a:solidFill>
            <a:prstDash val="soli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35000" decel="65000" fill="hold" nodeType="withEffect">
                                  <p:stCondLst>
                                    <p:cond delay="300"/>
                                  </p:stCondLst>
                                  <p:childTnLst>
                                    <p:animMotion origin="layout" path="M 0.0000 0.0000 C 0.0582 0.0444 0.1539 0.0361 0.2080 0.0231 E" pathEditMode="relative">
                                      <p:cBhvr>
                                        <p:cTn id="6" dur="1000" fill="hold"/>
                                        <p:tgtEl>
                                          <p:spTgt spid="94"/>
                                        </p:tgtEl>
                                        <p:attrNameLst>
                                          <p:attrName>ppt_x</p:attrName>
                                          <p:attrName>ppt_y</p:attrName>
                                        </p:attrNameLst>
                                      </p:cBhvr>
                                    </p:animMotion>
                                  </p:childTnLst>
                                </p:cTn>
                              </p:par>
                              <p:par>
                                <p:cTn id="7" presetID="10" presetClass="entr" presetSubtype="0" fill="hold" grpId="0" nodeType="withEffect">
                                  <p:stCondLst>
                                    <p:cond delay="1300"/>
                                  </p:stCondLst>
                                  <p:childTnLst>
                                    <p:set>
                                      <p:cBhvr>
                                        <p:cTn id="8" dur="1" fill="hold">
                                          <p:stCondLst>
                                            <p:cond delay="0"/>
                                          </p:stCondLst>
                                        </p:cTn>
                                        <p:tgtEl>
                                          <p:spTgt spid="82"/>
                                        </p:tgtEl>
                                        <p:attrNameLst>
                                          <p:attrName>style.visibility</p:attrName>
                                        </p:attrNameLst>
                                      </p:cBhvr>
                                      <p:to>
                                        <p:strVal val="visible"/>
                                      </p:to>
                                    </p:set>
                                    <p:anim calcmode="lin" valueType="num">
                                      <p:cBhvr additive="base">
                                        <p:cTn id="9" dur="520" fill="hold"/>
                                        <p:tgtEl>
                                          <p:spTgt spid="82"/>
                                        </p:tgtEl>
                                        <p:attrNameLst>
                                          <p:attrName>ppt_w</p:attrName>
                                        </p:attrNameLst>
                                      </p:cBhvr>
                                      <p:tavLst>
                                        <p:tav tm="0">
                                          <p:val>
                                            <p:strVal val="#ppt_w*0.3"/>
                                          </p:val>
                                        </p:tav>
                                        <p:tav tm="100000">
                                          <p:val>
                                            <p:strVal val="#ppt_w*1.5"/>
                                          </p:val>
                                        </p:tav>
                                      </p:tavLst>
                                    </p:anim>
                                    <p:anim calcmode="lin" valueType="num">
                                      <p:cBhvr additive="base">
                                        <p:cTn id="10" dur="520" fill="hold"/>
                                        <p:tgtEl>
                                          <p:spTgt spid="82"/>
                                        </p:tgtEl>
                                        <p:attrNameLst>
                                          <p:attrName>ppt_h</p:attrName>
                                        </p:attrNameLst>
                                      </p:cBhvr>
                                      <p:tavLst>
                                        <p:tav tm="0">
                                          <p:val>
                                            <p:strVal val="#ppt_h*0.3"/>
                                          </p:val>
                                        </p:tav>
                                        <p:tav tm="100000">
                                          <p:val>
                                            <p:strVal val="#ppt_h*1.5"/>
                                          </p:val>
                                        </p:tav>
                                      </p:tavLst>
                                    </p:anim>
                                    <p:animEffect transition="out" filter="fade">
                                      <p:cBhvr>
                                        <p:cTn id="11" dur="380">
                                          <p:stCondLst>
                                            <p:cond delay="140"/>
                                          </p:stCondLst>
                                        </p:cTn>
                                        <p:tgtEl>
                                          <p:spTgt spid="82"/>
                                        </p:tgtEl>
                                      </p:cBhvr>
                                    </p:animEffect>
                                    <p:set>
                                      <p:cBhvr>
                                        <p:cTn id="12" dur="1" fill="hold">
                                          <p:stCondLst>
                                            <p:cond delay="520"/>
                                          </p:stCondLst>
                                        </p:cTn>
                                        <p:tgtEl>
                                          <p:spTgt spid="82"/>
                                        </p:tgtEl>
                                        <p:attrNameLst>
                                          <p:attrName>style.visibility</p:attrName>
                                        </p:attrNameLst>
                                      </p:cBhvr>
                                      <p:to>
                                        <p:strVal val="hidden"/>
                                      </p:to>
                                    </p:set>
                                  </p:childTnLst>
                                </p:cTn>
                              </p:par>
                              <p:par>
                                <p:cTn id="13" presetID="53" presetClass="entr" presetSubtype="0" decel="100000" fill="hold" grpId="0" nodeType="withEffect">
                                  <p:stCondLst>
                                    <p:cond delay="140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400"/>
                                        <p:tgtEl>
                                          <p:spTgt spid="83"/>
                                        </p:tgtEl>
                                      </p:cBhvr>
                                    </p:animEffect>
                                    <p:anim calcmode="lin" valueType="num">
                                      <p:cBhvr additive="base">
                                        <p:cTn id="16" dur="650" fill="hold"/>
                                        <p:tgtEl>
                                          <p:spTgt spid="8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7" dur="650" fill="hold"/>
                                        <p:tgtEl>
                                          <p:spTgt spid="83"/>
                                        </p:tgtEl>
                                        <p:attrNameLst>
                                          <p:attrName>ppt_h</p:attrName>
                                        </p:attrNameLst>
                                      </p:cBhvr>
                                      <p:tavLst>
                                        <p:tav tm="0">
                                          <p:val>
                                            <p:strVal val="#ppt_h*0.6"/>
                                          </p:val>
                                        </p:tav>
                                        <p:tav tm="70000">
                                          <p:val>
                                            <p:strVal val="#ppt_h*1.06"/>
                                          </p:val>
                                        </p:tav>
                                        <p:tav tm="100000">
                                          <p:val>
                                            <p:strVal val="#ppt_h"/>
                                          </p:val>
                                        </p:tav>
                                      </p:tavLst>
                                    </p:anim>
                                  </p:childTnLst>
                                </p:cTn>
                              </p:par>
                              <p:par>
                                <p:cTn id="18" presetID="53" presetClass="entr" presetSubtype="0" decel="100000" fill="hold" grpId="0" nodeType="withEffect">
                                  <p:stCondLst>
                                    <p:cond delay="1400"/>
                                  </p:stCondLst>
                                  <p:childTnLst>
                                    <p:set>
                                      <p:cBhvr>
                                        <p:cTn id="19" dur="1" fill="hold">
                                          <p:stCondLst>
                                            <p:cond delay="0"/>
                                          </p:stCondLst>
                                        </p:cTn>
                                        <p:tgtEl>
                                          <p:spTgt spid="84"/>
                                        </p:tgtEl>
                                        <p:attrNameLst>
                                          <p:attrName>style.visibility</p:attrName>
                                        </p:attrNameLst>
                                      </p:cBhvr>
                                      <p:to>
                                        <p:strVal val="visible"/>
                                      </p:to>
                                    </p:set>
                                    <p:animEffect transition="in" filter="fade">
                                      <p:cBhvr>
                                        <p:cTn id="20" dur="400"/>
                                        <p:tgtEl>
                                          <p:spTgt spid="84"/>
                                        </p:tgtEl>
                                      </p:cBhvr>
                                    </p:animEffect>
                                    <p:anim calcmode="lin" valueType="num">
                                      <p:cBhvr additive="base">
                                        <p:cTn id="21" dur="650" fill="hold"/>
                                        <p:tgtEl>
                                          <p:spTgt spid="8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2" dur="650" fill="hold"/>
                                        <p:tgtEl>
                                          <p:spTgt spid="84"/>
                                        </p:tgtEl>
                                        <p:attrNameLst>
                                          <p:attrName>ppt_h</p:attrName>
                                        </p:attrNameLst>
                                      </p:cBhvr>
                                      <p:tavLst>
                                        <p:tav tm="0">
                                          <p:val>
                                            <p:strVal val="#ppt_h*0.6"/>
                                          </p:val>
                                        </p:tav>
                                        <p:tav tm="70000">
                                          <p:val>
                                            <p:strVal val="#ppt_h*1.06"/>
                                          </p:val>
                                        </p:tav>
                                        <p:tav tm="100000">
                                          <p:val>
                                            <p:strVal val="#ppt_h"/>
                                          </p:val>
                                        </p:tav>
                                      </p:tavLst>
                                    </p:anim>
                                  </p:childTnLst>
                                </p:cTn>
                              </p:par>
                              <p:par>
                                <p:cTn id="23" presetID="53" presetClass="entr" presetSubtype="0" decel="100000" fill="hold" grpId="0" nodeType="withEffect">
                                  <p:stCondLst>
                                    <p:cond delay="14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400"/>
                                        <p:tgtEl>
                                          <p:spTgt spid="85"/>
                                        </p:tgtEl>
                                      </p:cBhvr>
                                    </p:animEffect>
                                    <p:anim calcmode="lin" valueType="num">
                                      <p:cBhvr additive="base">
                                        <p:cTn id="26" dur="650" fill="hold"/>
                                        <p:tgtEl>
                                          <p:spTgt spid="8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7" dur="650" fill="hold"/>
                                        <p:tgtEl>
                                          <p:spTgt spid="85"/>
                                        </p:tgtEl>
                                        <p:attrNameLst>
                                          <p:attrName>ppt_h</p:attrName>
                                        </p:attrNameLst>
                                      </p:cBhvr>
                                      <p:tavLst>
                                        <p:tav tm="0">
                                          <p:val>
                                            <p:strVal val="#ppt_h*0.6"/>
                                          </p:val>
                                        </p:tav>
                                        <p:tav tm="70000">
                                          <p:val>
                                            <p:strVal val="#ppt_h*1.06"/>
                                          </p:val>
                                        </p:tav>
                                        <p:tav tm="100000">
                                          <p:val>
                                            <p:strVal val="#ppt_h"/>
                                          </p:val>
                                        </p:tav>
                                      </p:tavLst>
                                    </p:anim>
                                  </p:childTnLst>
                                </p:cTn>
                              </p:par>
                              <p:par>
                                <p:cTn id="28" presetID="53" presetClass="entr" presetSubtype="0" decel="100000" fill="hold" grpId="0" nodeType="withEffect">
                                  <p:stCondLst>
                                    <p:cond delay="1400"/>
                                  </p:stCondLst>
                                  <p:childTnLst>
                                    <p:set>
                                      <p:cBhvr>
                                        <p:cTn id="29" dur="1" fill="hold">
                                          <p:stCondLst>
                                            <p:cond delay="0"/>
                                          </p:stCondLst>
                                        </p:cTn>
                                        <p:tgtEl>
                                          <p:spTgt spid="86"/>
                                        </p:tgtEl>
                                        <p:attrNameLst>
                                          <p:attrName>style.visibility</p:attrName>
                                        </p:attrNameLst>
                                      </p:cBhvr>
                                      <p:to>
                                        <p:strVal val="visible"/>
                                      </p:to>
                                    </p:set>
                                    <p:animEffect transition="in" filter="fade">
                                      <p:cBhvr>
                                        <p:cTn id="30" dur="400"/>
                                        <p:tgtEl>
                                          <p:spTgt spid="86"/>
                                        </p:tgtEl>
                                      </p:cBhvr>
                                    </p:animEffect>
                                    <p:anim calcmode="lin" valueType="num">
                                      <p:cBhvr additive="base">
                                        <p:cTn id="31" dur="650" fill="hold"/>
                                        <p:tgtEl>
                                          <p:spTgt spid="8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2" dur="650" fill="hold"/>
                                        <p:tgtEl>
                                          <p:spTgt spid="86"/>
                                        </p:tgtEl>
                                        <p:attrNameLst>
                                          <p:attrName>ppt_h</p:attrName>
                                        </p:attrNameLst>
                                      </p:cBhvr>
                                      <p:tavLst>
                                        <p:tav tm="0">
                                          <p:val>
                                            <p:strVal val="#ppt_h*0.6"/>
                                          </p:val>
                                        </p:tav>
                                        <p:tav tm="70000">
                                          <p:val>
                                            <p:strVal val="#ppt_h*1.06"/>
                                          </p:val>
                                        </p:tav>
                                        <p:tav tm="100000">
                                          <p:val>
                                            <p:strVal val="#ppt_h"/>
                                          </p:val>
                                        </p:tav>
                                      </p:tavLst>
                                    </p:anim>
                                  </p:childTnLst>
                                </p:cTn>
                              </p:par>
                              <p:par>
                                <p:cTn id="33" presetID="53" presetClass="entr" presetSubtype="0" decel="100000" fill="hold" grpId="0" nodeType="withEffect">
                                  <p:stCondLst>
                                    <p:cond delay="140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400"/>
                                        <p:tgtEl>
                                          <p:spTgt spid="87"/>
                                        </p:tgtEl>
                                      </p:cBhvr>
                                    </p:animEffect>
                                    <p:anim calcmode="lin" valueType="num">
                                      <p:cBhvr additive="base">
                                        <p:cTn id="36" dur="650" fill="hold"/>
                                        <p:tgtEl>
                                          <p:spTgt spid="8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7" dur="650" fill="hold"/>
                                        <p:tgtEl>
                                          <p:spTgt spid="87"/>
                                        </p:tgtEl>
                                        <p:attrNameLst>
                                          <p:attrName>ppt_h</p:attrName>
                                        </p:attrNameLst>
                                      </p:cBhvr>
                                      <p:tavLst>
                                        <p:tav tm="0">
                                          <p:val>
                                            <p:strVal val="#ppt_h*0.6"/>
                                          </p:val>
                                        </p:tav>
                                        <p:tav tm="70000">
                                          <p:val>
                                            <p:strVal val="#ppt_h*1.06"/>
                                          </p:val>
                                        </p:tav>
                                        <p:tav tm="100000">
                                          <p:val>
                                            <p:strVal val="#ppt_h"/>
                                          </p:val>
                                        </p:tav>
                                      </p:tavLst>
                                    </p:anim>
                                  </p:childTnLst>
                                </p:cTn>
                              </p:par>
                              <p:par>
                                <p:cTn id="38" presetID="0" presetClass="path" presetSubtype="0" accel="35000" decel="65000" fill="hold" nodeType="withEffect">
                                  <p:stCondLst>
                                    <p:cond delay="1850"/>
                                  </p:stCondLst>
                                  <p:childTnLst>
                                    <p:animMotion origin="layout" path="M 0.2080 0.0231 C 0.2335 0.0043 0.2418 -0.0364 0.2430 -0.0604 E" pathEditMode="relative">
                                      <p:cBhvr>
                                        <p:cTn id="39" dur="450" fill="hold"/>
                                        <p:tgtEl>
                                          <p:spTgt spid="94"/>
                                        </p:tgtEl>
                                        <p:attrNameLst>
                                          <p:attrName>ppt_x</p:attrName>
                                          <p:attrName>ppt_y</p:attrName>
                                        </p:attrNameLst>
                                      </p:cBhvr>
                                    </p:animMotion>
                                  </p:childTnLst>
                                </p:cTn>
                              </p:par>
                              <p:par>
                                <p:cTn id="40" presetID="10" presetClass="entr" presetSubtype="0" fill="hold" grpId="0" nodeType="withEffect">
                                  <p:stCondLst>
                                    <p:cond delay="2300"/>
                                  </p:stCondLst>
                                  <p:childTnLst>
                                    <p:set>
                                      <p:cBhvr>
                                        <p:cTn id="41" dur="1" fill="hold">
                                          <p:stCondLst>
                                            <p:cond delay="0"/>
                                          </p:stCondLst>
                                        </p:cTn>
                                        <p:tgtEl>
                                          <p:spTgt spid="88"/>
                                        </p:tgtEl>
                                        <p:attrNameLst>
                                          <p:attrName>style.visibility</p:attrName>
                                        </p:attrNameLst>
                                      </p:cBhvr>
                                      <p:to>
                                        <p:strVal val="visible"/>
                                      </p:to>
                                    </p:set>
                                    <p:anim calcmode="lin" valueType="num">
                                      <p:cBhvr additive="base">
                                        <p:cTn id="42" dur="520" fill="hold"/>
                                        <p:tgtEl>
                                          <p:spTgt spid="88"/>
                                        </p:tgtEl>
                                        <p:attrNameLst>
                                          <p:attrName>ppt_w</p:attrName>
                                        </p:attrNameLst>
                                      </p:cBhvr>
                                      <p:tavLst>
                                        <p:tav tm="0">
                                          <p:val>
                                            <p:strVal val="#ppt_w*0.3"/>
                                          </p:val>
                                        </p:tav>
                                        <p:tav tm="100000">
                                          <p:val>
                                            <p:strVal val="#ppt_w*1.5"/>
                                          </p:val>
                                        </p:tav>
                                      </p:tavLst>
                                    </p:anim>
                                    <p:anim calcmode="lin" valueType="num">
                                      <p:cBhvr additive="base">
                                        <p:cTn id="43" dur="520" fill="hold"/>
                                        <p:tgtEl>
                                          <p:spTgt spid="88"/>
                                        </p:tgtEl>
                                        <p:attrNameLst>
                                          <p:attrName>ppt_h</p:attrName>
                                        </p:attrNameLst>
                                      </p:cBhvr>
                                      <p:tavLst>
                                        <p:tav tm="0">
                                          <p:val>
                                            <p:strVal val="#ppt_h*0.3"/>
                                          </p:val>
                                        </p:tav>
                                        <p:tav tm="100000">
                                          <p:val>
                                            <p:strVal val="#ppt_h*1.5"/>
                                          </p:val>
                                        </p:tav>
                                      </p:tavLst>
                                    </p:anim>
                                    <p:animEffect transition="out" filter="fade">
                                      <p:cBhvr>
                                        <p:cTn id="44" dur="380">
                                          <p:stCondLst>
                                            <p:cond delay="140"/>
                                          </p:stCondLst>
                                        </p:cTn>
                                        <p:tgtEl>
                                          <p:spTgt spid="88"/>
                                        </p:tgtEl>
                                      </p:cBhvr>
                                    </p:animEffect>
                                    <p:set>
                                      <p:cBhvr>
                                        <p:cTn id="45" dur="1" fill="hold">
                                          <p:stCondLst>
                                            <p:cond delay="520"/>
                                          </p:stCondLst>
                                        </p:cTn>
                                        <p:tgtEl>
                                          <p:spTgt spid="88"/>
                                        </p:tgtEl>
                                        <p:attrNameLst>
                                          <p:attrName>style.visibility</p:attrName>
                                        </p:attrNameLst>
                                      </p:cBhvr>
                                      <p:to>
                                        <p:strVal val="hidden"/>
                                      </p:to>
                                    </p:set>
                                  </p:childTnLst>
                                </p:cTn>
                              </p:par>
                              <p:par>
                                <p:cTn id="46" presetID="10" presetClass="exit" presetSubtype="0" fill="hold" grpId="1" nodeType="withEffect">
                                  <p:stCondLst>
                                    <p:cond delay="2400"/>
                                  </p:stCondLst>
                                  <p:childTnLst>
                                    <p:animEffect transition="out" filter="fade">
                                      <p:cBhvr>
                                        <p:cTn id="47" dur="300">
                                          <p:stCondLst>
                                            <p:cond delay="0"/>
                                          </p:stCondLst>
                                        </p:cTn>
                                        <p:tgtEl>
                                          <p:spTgt spid="83"/>
                                        </p:tgtEl>
                                      </p:cBhvr>
                                    </p:animEffect>
                                    <p:set>
                                      <p:cBhvr>
                                        <p:cTn id="48" dur="1" fill="hold">
                                          <p:stCondLst>
                                            <p:cond delay="300"/>
                                          </p:stCondLst>
                                        </p:cTn>
                                        <p:tgtEl>
                                          <p:spTgt spid="83"/>
                                        </p:tgtEl>
                                        <p:attrNameLst>
                                          <p:attrName>style.visibility</p:attrName>
                                        </p:attrNameLst>
                                      </p:cBhvr>
                                      <p:to>
                                        <p:strVal val="hidden"/>
                                      </p:to>
                                    </p:set>
                                  </p:childTnLst>
                                </p:cTn>
                              </p:par>
                              <p:par>
                                <p:cTn id="49" presetID="10" presetClass="exit" presetSubtype="0" fill="hold" grpId="1" nodeType="withEffect">
                                  <p:stCondLst>
                                    <p:cond delay="2400"/>
                                  </p:stCondLst>
                                  <p:childTnLst>
                                    <p:animEffect transition="out" filter="fade">
                                      <p:cBhvr>
                                        <p:cTn id="50" dur="300">
                                          <p:stCondLst>
                                            <p:cond delay="0"/>
                                          </p:stCondLst>
                                        </p:cTn>
                                        <p:tgtEl>
                                          <p:spTgt spid="84"/>
                                        </p:tgtEl>
                                      </p:cBhvr>
                                    </p:animEffect>
                                    <p:set>
                                      <p:cBhvr>
                                        <p:cTn id="51" dur="1" fill="hold">
                                          <p:stCondLst>
                                            <p:cond delay="300"/>
                                          </p:stCondLst>
                                        </p:cTn>
                                        <p:tgtEl>
                                          <p:spTgt spid="84"/>
                                        </p:tgtEl>
                                        <p:attrNameLst>
                                          <p:attrName>style.visibility</p:attrName>
                                        </p:attrNameLst>
                                      </p:cBhvr>
                                      <p:to>
                                        <p:strVal val="hidden"/>
                                      </p:to>
                                    </p:set>
                                  </p:childTnLst>
                                </p:cTn>
                              </p:par>
                              <p:par>
                                <p:cTn id="52" presetID="10" presetClass="exit" presetSubtype="0" fill="hold" grpId="1" nodeType="withEffect">
                                  <p:stCondLst>
                                    <p:cond delay="2400"/>
                                  </p:stCondLst>
                                  <p:childTnLst>
                                    <p:animEffect transition="out" filter="fade">
                                      <p:cBhvr>
                                        <p:cTn id="53" dur="300">
                                          <p:stCondLst>
                                            <p:cond delay="0"/>
                                          </p:stCondLst>
                                        </p:cTn>
                                        <p:tgtEl>
                                          <p:spTgt spid="85"/>
                                        </p:tgtEl>
                                      </p:cBhvr>
                                    </p:animEffect>
                                    <p:set>
                                      <p:cBhvr>
                                        <p:cTn id="54" dur="1" fill="hold">
                                          <p:stCondLst>
                                            <p:cond delay="300"/>
                                          </p:stCondLst>
                                        </p:cTn>
                                        <p:tgtEl>
                                          <p:spTgt spid="85"/>
                                        </p:tgtEl>
                                        <p:attrNameLst>
                                          <p:attrName>style.visibility</p:attrName>
                                        </p:attrNameLst>
                                      </p:cBhvr>
                                      <p:to>
                                        <p:strVal val="hidden"/>
                                      </p:to>
                                    </p:set>
                                  </p:childTnLst>
                                </p:cTn>
                              </p:par>
                              <p:par>
                                <p:cTn id="55" presetID="10" presetClass="exit" presetSubtype="0" fill="hold" grpId="1" nodeType="withEffect">
                                  <p:stCondLst>
                                    <p:cond delay="2400"/>
                                  </p:stCondLst>
                                  <p:childTnLst>
                                    <p:animEffect transition="out" filter="fade">
                                      <p:cBhvr>
                                        <p:cTn id="56" dur="300">
                                          <p:stCondLst>
                                            <p:cond delay="0"/>
                                          </p:stCondLst>
                                        </p:cTn>
                                        <p:tgtEl>
                                          <p:spTgt spid="86"/>
                                        </p:tgtEl>
                                      </p:cBhvr>
                                    </p:animEffect>
                                    <p:set>
                                      <p:cBhvr>
                                        <p:cTn id="57" dur="1" fill="hold">
                                          <p:stCondLst>
                                            <p:cond delay="300"/>
                                          </p:stCondLst>
                                        </p:cTn>
                                        <p:tgtEl>
                                          <p:spTgt spid="86"/>
                                        </p:tgtEl>
                                        <p:attrNameLst>
                                          <p:attrName>style.visibility</p:attrName>
                                        </p:attrNameLst>
                                      </p:cBhvr>
                                      <p:to>
                                        <p:strVal val="hidden"/>
                                      </p:to>
                                    </p:set>
                                  </p:childTnLst>
                                </p:cTn>
                              </p:par>
                              <p:par>
                                <p:cTn id="58" presetID="10" presetClass="exit" presetSubtype="0" fill="hold" grpId="1" nodeType="withEffect">
                                  <p:stCondLst>
                                    <p:cond delay="2400"/>
                                  </p:stCondLst>
                                  <p:childTnLst>
                                    <p:animEffect transition="out" filter="fade">
                                      <p:cBhvr>
                                        <p:cTn id="59" dur="300">
                                          <p:stCondLst>
                                            <p:cond delay="0"/>
                                          </p:stCondLst>
                                        </p:cTn>
                                        <p:tgtEl>
                                          <p:spTgt spid="87"/>
                                        </p:tgtEl>
                                      </p:cBhvr>
                                    </p:animEffect>
                                    <p:set>
                                      <p:cBhvr>
                                        <p:cTn id="60" dur="1" fill="hold">
                                          <p:stCondLst>
                                            <p:cond delay="300"/>
                                          </p:stCondLst>
                                        </p:cTn>
                                        <p:tgtEl>
                                          <p:spTgt spid="87"/>
                                        </p:tgtEl>
                                        <p:attrNameLst>
                                          <p:attrName>style.visibility</p:attrName>
                                        </p:attrNameLst>
                                      </p:cBhvr>
                                      <p:to>
                                        <p:strVal val="hidden"/>
                                      </p:to>
                                    </p:set>
                                  </p:childTnLst>
                                </p:cTn>
                              </p:par>
                              <p:par>
                                <p:cTn id="61" presetID="10" presetClass="exit" presetSubtype="0" fill="hold" grpId="0" nodeType="withEffect">
                                  <p:stCondLst>
                                    <p:cond delay="2450"/>
                                  </p:stCondLst>
                                  <p:childTnLst>
                                    <p:animEffect transition="out" filter="fade">
                                      <p:cBhvr>
                                        <p:cTn id="62" dur="300">
                                          <p:stCondLst>
                                            <p:cond delay="0"/>
                                          </p:stCondLst>
                                        </p:cTn>
                                        <p:tgtEl>
                                          <p:spTgt spid="76"/>
                                        </p:tgtEl>
                                      </p:cBhvr>
                                    </p:animEffect>
                                    <p:set>
                                      <p:cBhvr>
                                        <p:cTn id="63" dur="1" fill="hold">
                                          <p:stCondLst>
                                            <p:cond delay="300"/>
                                          </p:stCondLst>
                                        </p:cTn>
                                        <p:tgtEl>
                                          <p:spTgt spid="76"/>
                                        </p:tgtEl>
                                        <p:attrNameLst>
                                          <p:attrName>style.visibility</p:attrName>
                                        </p:attrNameLst>
                                      </p:cBhvr>
                                      <p:to>
                                        <p:strVal val="hidden"/>
                                      </p:to>
                                    </p:set>
                                  </p:childTnLst>
                                </p:cTn>
                              </p:par>
                              <p:par>
                                <p:cTn id="64" presetID="10" presetClass="exit" presetSubtype="0" fill="hold" grpId="0" nodeType="withEffect">
                                  <p:stCondLst>
                                    <p:cond delay="2450"/>
                                  </p:stCondLst>
                                  <p:childTnLst>
                                    <p:animEffect transition="out" filter="fade">
                                      <p:cBhvr>
                                        <p:cTn id="65" dur="300">
                                          <p:stCondLst>
                                            <p:cond delay="0"/>
                                          </p:stCondLst>
                                        </p:cTn>
                                        <p:tgtEl>
                                          <p:spTgt spid="77"/>
                                        </p:tgtEl>
                                      </p:cBhvr>
                                    </p:animEffect>
                                    <p:set>
                                      <p:cBhvr>
                                        <p:cTn id="66" dur="1" fill="hold">
                                          <p:stCondLst>
                                            <p:cond delay="300"/>
                                          </p:stCondLst>
                                        </p:cTn>
                                        <p:tgtEl>
                                          <p:spTgt spid="77"/>
                                        </p:tgtEl>
                                        <p:attrNameLst>
                                          <p:attrName>style.visibility</p:attrName>
                                        </p:attrNameLst>
                                      </p:cBhvr>
                                      <p:to>
                                        <p:strVal val="hidden"/>
                                      </p:to>
                                    </p:set>
                                  </p:childTnLst>
                                </p:cTn>
                              </p:par>
                              <p:par>
                                <p:cTn id="67" presetID="10" presetClass="exit" presetSubtype="0" fill="hold" grpId="0" nodeType="withEffect">
                                  <p:stCondLst>
                                    <p:cond delay="2450"/>
                                  </p:stCondLst>
                                  <p:childTnLst>
                                    <p:animEffect transition="out" filter="fade">
                                      <p:cBhvr>
                                        <p:cTn id="68" dur="300">
                                          <p:stCondLst>
                                            <p:cond delay="0"/>
                                          </p:stCondLst>
                                        </p:cTn>
                                        <p:tgtEl>
                                          <p:spTgt spid="78"/>
                                        </p:tgtEl>
                                      </p:cBhvr>
                                    </p:animEffect>
                                    <p:set>
                                      <p:cBhvr>
                                        <p:cTn id="69" dur="1" fill="hold">
                                          <p:stCondLst>
                                            <p:cond delay="300"/>
                                          </p:stCondLst>
                                        </p:cTn>
                                        <p:tgtEl>
                                          <p:spTgt spid="78"/>
                                        </p:tgtEl>
                                        <p:attrNameLst>
                                          <p:attrName>style.visibility</p:attrName>
                                        </p:attrNameLst>
                                      </p:cBhvr>
                                      <p:to>
                                        <p:strVal val="hidden"/>
                                      </p:to>
                                    </p:set>
                                  </p:childTnLst>
                                </p:cTn>
                              </p:par>
                              <p:par>
                                <p:cTn id="70" presetID="10" presetClass="exit" presetSubtype="0" fill="hold" grpId="0" nodeType="withEffect">
                                  <p:stCondLst>
                                    <p:cond delay="2450"/>
                                  </p:stCondLst>
                                  <p:childTnLst>
                                    <p:animEffect transition="out" filter="fade">
                                      <p:cBhvr>
                                        <p:cTn id="71" dur="300">
                                          <p:stCondLst>
                                            <p:cond delay="0"/>
                                          </p:stCondLst>
                                        </p:cTn>
                                        <p:tgtEl>
                                          <p:spTgt spid="79"/>
                                        </p:tgtEl>
                                      </p:cBhvr>
                                    </p:animEffect>
                                    <p:set>
                                      <p:cBhvr>
                                        <p:cTn id="72" dur="1" fill="hold">
                                          <p:stCondLst>
                                            <p:cond delay="300"/>
                                          </p:stCondLst>
                                        </p:cTn>
                                        <p:tgtEl>
                                          <p:spTgt spid="79"/>
                                        </p:tgtEl>
                                        <p:attrNameLst>
                                          <p:attrName>style.visibility</p:attrName>
                                        </p:attrNameLst>
                                      </p:cBhvr>
                                      <p:to>
                                        <p:strVal val="hidden"/>
                                      </p:to>
                                    </p:set>
                                  </p:childTnLst>
                                </p:cTn>
                              </p:par>
                              <p:par>
                                <p:cTn id="73" presetID="10" presetClass="entr" presetSubtype="0" decel="100000" fill="hold" grpId="0" nodeType="withEffect">
                                  <p:stCondLst>
                                    <p:cond delay="275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700"/>
                                        <p:tgtEl>
                                          <p:spTgt spid="89"/>
                                        </p:tgtEl>
                                      </p:cBhvr>
                                    </p:animEffect>
                                  </p:childTnLst>
                                </p:cTn>
                              </p:par>
                              <p:par>
                                <p:cTn id="76" presetID="0" presetClass="path" presetSubtype="0" accel="35000" decel="65000" fill="hold" nodeType="withEffect">
                                  <p:stCondLst>
                                    <p:cond delay="2950"/>
                                  </p:stCondLst>
                                  <p:childTnLst>
                                    <p:animMotion origin="layout" path="M 0.2430 -0.0604 C 0.2630 -0.0347 0.3052 -0.0273 0.3300 -0.0267 E" pathEditMode="relative">
                                      <p:cBhvr>
                                        <p:cTn id="77" dur="600" fill="hold"/>
                                        <p:tgtEl>
                                          <p:spTgt spid="94"/>
                                        </p:tgtEl>
                                        <p:attrNameLst>
                                          <p:attrName>ppt_x</p:attrName>
                                          <p:attrName>ppt_y</p:attrName>
                                        </p:attrNameLst>
                                      </p:cBhvr>
                                    </p:animMotion>
                                  </p:childTnLst>
                                </p:cTn>
                              </p:par>
                              <p:par>
                                <p:cTn id="78" presetID="10" presetClass="entr" presetSubtype="0" fill="hold" grpId="0" nodeType="withEffect">
                                  <p:stCondLst>
                                    <p:cond delay="355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20" fill="hold"/>
                                        <p:tgtEl>
                                          <p:spTgt spid="90"/>
                                        </p:tgtEl>
                                        <p:attrNameLst>
                                          <p:attrName>ppt_w</p:attrName>
                                        </p:attrNameLst>
                                      </p:cBhvr>
                                      <p:tavLst>
                                        <p:tav tm="0">
                                          <p:val>
                                            <p:strVal val="#ppt_w*0.3"/>
                                          </p:val>
                                        </p:tav>
                                        <p:tav tm="100000">
                                          <p:val>
                                            <p:strVal val="#ppt_w*1.5"/>
                                          </p:val>
                                        </p:tav>
                                      </p:tavLst>
                                    </p:anim>
                                    <p:anim calcmode="lin" valueType="num">
                                      <p:cBhvr additive="base">
                                        <p:cTn id="81" dur="520" fill="hold"/>
                                        <p:tgtEl>
                                          <p:spTgt spid="90"/>
                                        </p:tgtEl>
                                        <p:attrNameLst>
                                          <p:attrName>ppt_h</p:attrName>
                                        </p:attrNameLst>
                                      </p:cBhvr>
                                      <p:tavLst>
                                        <p:tav tm="0">
                                          <p:val>
                                            <p:strVal val="#ppt_h*0.3"/>
                                          </p:val>
                                        </p:tav>
                                        <p:tav tm="100000">
                                          <p:val>
                                            <p:strVal val="#ppt_h*1.5"/>
                                          </p:val>
                                        </p:tav>
                                      </p:tavLst>
                                    </p:anim>
                                    <p:animEffect transition="out" filter="fade">
                                      <p:cBhvr>
                                        <p:cTn id="82" dur="380">
                                          <p:stCondLst>
                                            <p:cond delay="140"/>
                                          </p:stCondLst>
                                        </p:cTn>
                                        <p:tgtEl>
                                          <p:spTgt spid="90"/>
                                        </p:tgtEl>
                                      </p:cBhvr>
                                    </p:animEffect>
                                    <p:set>
                                      <p:cBhvr>
                                        <p:cTn id="83" dur="1" fill="hold">
                                          <p:stCondLst>
                                            <p:cond delay="520"/>
                                          </p:stCondLst>
                                        </p:cTn>
                                        <p:tgtEl>
                                          <p:spTgt spid="90"/>
                                        </p:tgtEl>
                                        <p:attrNameLst>
                                          <p:attrName>style.visibility</p:attrName>
                                        </p:attrNameLst>
                                      </p:cBhvr>
                                      <p:to>
                                        <p:strVal val="hidden"/>
                                      </p:to>
                                    </p:set>
                                  </p:childTnLst>
                                </p:cTn>
                              </p:par>
                              <p:par>
                                <p:cTn id="84" presetID="42" presetClass="entr" presetSubtype="0" decel="100000" fill="hold" grpId="0" nodeType="withEffect">
                                  <p:stCondLst>
                                    <p:cond delay="3700"/>
                                  </p:stCondLst>
                                  <p:childTnLst>
                                    <p:set>
                                      <p:cBhvr>
                                        <p:cTn id="85" dur="1" fill="hold">
                                          <p:stCondLst>
                                            <p:cond delay="0"/>
                                          </p:stCondLst>
                                        </p:cTn>
                                        <p:tgtEl>
                                          <p:spTgt spid="91"/>
                                        </p:tgtEl>
                                        <p:attrNameLst>
                                          <p:attrName>style.visibility</p:attrName>
                                        </p:attrNameLst>
                                      </p:cBhvr>
                                      <p:to>
                                        <p:strVal val="visible"/>
                                      </p:to>
                                    </p:set>
                                    <p:animEffect transition="in" filter="fade">
                                      <p:cBhvr>
                                        <p:cTn id="86" dur="700"/>
                                        <p:tgtEl>
                                          <p:spTgt spid="91"/>
                                        </p:tgtEl>
                                      </p:cBhvr>
                                    </p:animEffect>
                                    <p:anim calcmode="lin" valueType="num">
                                      <p:cBhvr additive="base">
                                        <p:cTn id="87" dur="700" fill="hold"/>
                                        <p:tgtEl>
                                          <p:spTgt spid="91"/>
                                        </p:tgtEl>
                                        <p:attrNameLst>
                                          <p:attrName>ppt_x</p:attrName>
                                        </p:attrNameLst>
                                      </p:cBhvr>
                                      <p:tavLst>
                                        <p:tav tm="0">
                                          <p:val>
                                            <p:strVal val="#ppt_x"/>
                                          </p:val>
                                        </p:tav>
                                        <p:tav tm="100000">
                                          <p:val>
                                            <p:strVal val="#ppt_x"/>
                                          </p:val>
                                        </p:tav>
                                      </p:tavLst>
                                    </p:anim>
                                    <p:anim calcmode="lin" valueType="num">
                                      <p:cBhvr additive="base">
                                        <p:cTn id="88" dur="700" fill="hold"/>
                                        <p:tgtEl>
                                          <p:spTgt spid="91"/>
                                        </p:tgtEl>
                                        <p:attrNameLst>
                                          <p:attrName>ppt_y</p:attrName>
                                        </p:attrNameLst>
                                      </p:cBhvr>
                                      <p:tavLst>
                                        <p:tav tm="0">
                                          <p:val>
                                            <p:strVal val="#ppt_y+.06"/>
                                          </p:val>
                                        </p:tav>
                                        <p:tav tm="100000">
                                          <p:val>
                                            <p:strVal val="#ppt_y"/>
                                          </p:val>
                                        </p:tav>
                                      </p:tavLst>
                                    </p:anim>
                                  </p:childTnLst>
                                </p:cTn>
                              </p:par>
                              <p:par>
                                <p:cTn id="89" presetID="42" presetClass="entr" presetSubtype="0" decel="100000" fill="hold" nodeType="withEffect">
                                  <p:stCondLst>
                                    <p:cond delay="3700"/>
                                  </p:stCondLst>
                                  <p:childTnLst>
                                    <p:set>
                                      <p:cBhvr>
                                        <p:cTn id="90" dur="1" fill="hold">
                                          <p:stCondLst>
                                            <p:cond delay="0"/>
                                          </p:stCondLst>
                                        </p:cTn>
                                        <p:tgtEl>
                                          <p:spTgt spid="92"/>
                                        </p:tgtEl>
                                        <p:attrNameLst>
                                          <p:attrName>style.visibility</p:attrName>
                                        </p:attrNameLst>
                                      </p:cBhvr>
                                      <p:to>
                                        <p:strVal val="visible"/>
                                      </p:to>
                                    </p:set>
                                    <p:animEffect transition="in" filter="fade">
                                      <p:cBhvr>
                                        <p:cTn id="91" dur="700"/>
                                        <p:tgtEl>
                                          <p:spTgt spid="92"/>
                                        </p:tgtEl>
                                      </p:cBhvr>
                                    </p:animEffect>
                                    <p:anim calcmode="lin" valueType="num">
                                      <p:cBhvr additive="base">
                                        <p:cTn id="92" dur="700" fill="hold"/>
                                        <p:tgtEl>
                                          <p:spTgt spid="92"/>
                                        </p:tgtEl>
                                        <p:attrNameLst>
                                          <p:attrName>ppt_x</p:attrName>
                                        </p:attrNameLst>
                                      </p:cBhvr>
                                      <p:tavLst>
                                        <p:tav tm="0">
                                          <p:val>
                                            <p:strVal val="#ppt_x"/>
                                          </p:val>
                                        </p:tav>
                                        <p:tav tm="100000">
                                          <p:val>
                                            <p:strVal val="#ppt_x"/>
                                          </p:val>
                                        </p:tav>
                                      </p:tavLst>
                                    </p:anim>
                                    <p:anim calcmode="lin" valueType="num">
                                      <p:cBhvr additive="base">
                                        <p:cTn id="93" dur="700" fill="hold"/>
                                        <p:tgtEl>
                                          <p:spTgt spid="92"/>
                                        </p:tgtEl>
                                        <p:attrNameLst>
                                          <p:attrName>ppt_y</p:attrName>
                                        </p:attrNameLst>
                                      </p:cBhvr>
                                      <p:tavLst>
                                        <p:tav tm="0">
                                          <p:val>
                                            <p:strVal val="#ppt_y+.06"/>
                                          </p:val>
                                        </p:tav>
                                        <p:tav tm="100000">
                                          <p:val>
                                            <p:strVal val="#ppt_y"/>
                                          </p:val>
                                        </p:tav>
                                      </p:tavLst>
                                    </p:anim>
                                  </p:childTnLst>
                                </p:cTn>
                              </p:par>
                              <p:par>
                                <p:cTn id="94" presetID="42" presetClass="entr" presetSubtype="0" decel="100000" fill="hold" grpId="0" nodeType="withEffect">
                                  <p:stCondLst>
                                    <p:cond delay="3700"/>
                                  </p:stCondLst>
                                  <p:childTnLst>
                                    <p:set>
                                      <p:cBhvr>
                                        <p:cTn id="95" dur="1" fill="hold">
                                          <p:stCondLst>
                                            <p:cond delay="0"/>
                                          </p:stCondLst>
                                        </p:cTn>
                                        <p:tgtEl>
                                          <p:spTgt spid="93"/>
                                        </p:tgtEl>
                                        <p:attrNameLst>
                                          <p:attrName>style.visibility</p:attrName>
                                        </p:attrNameLst>
                                      </p:cBhvr>
                                      <p:to>
                                        <p:strVal val="visible"/>
                                      </p:to>
                                    </p:set>
                                    <p:animEffect transition="in" filter="fade">
                                      <p:cBhvr>
                                        <p:cTn id="96" dur="700"/>
                                        <p:tgtEl>
                                          <p:spTgt spid="93"/>
                                        </p:tgtEl>
                                      </p:cBhvr>
                                    </p:animEffect>
                                    <p:anim calcmode="lin" valueType="num">
                                      <p:cBhvr additive="base">
                                        <p:cTn id="97" dur="700" fill="hold"/>
                                        <p:tgtEl>
                                          <p:spTgt spid="93"/>
                                        </p:tgtEl>
                                        <p:attrNameLst>
                                          <p:attrName>ppt_x</p:attrName>
                                        </p:attrNameLst>
                                      </p:cBhvr>
                                      <p:tavLst>
                                        <p:tav tm="0">
                                          <p:val>
                                            <p:strVal val="#ppt_x"/>
                                          </p:val>
                                        </p:tav>
                                        <p:tav tm="100000">
                                          <p:val>
                                            <p:strVal val="#ppt_x"/>
                                          </p:val>
                                        </p:tav>
                                      </p:tavLst>
                                    </p:anim>
                                    <p:anim calcmode="lin" valueType="num">
                                      <p:cBhvr additive="base">
                                        <p:cTn id="98" dur="700" fill="hold"/>
                                        <p:tgtEl>
                                          <p:spTgt spid="93"/>
                                        </p:tgtEl>
                                        <p:attrNameLst>
                                          <p:attrName>ppt_y</p:attrName>
                                        </p:attrNameLst>
                                      </p:cBhvr>
                                      <p:tavLst>
                                        <p:tav tm="0">
                                          <p:val>
                                            <p:strVal val="#ppt_y+.06"/>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82" grpId="0" animBg="1"/>
      <p:bldP spid="83" grpId="0" animBg="1"/>
      <p:bldP spid="83" grpId="1" animBg="1"/>
      <p:bldP spid="84" grpId="0" animBg="1"/>
      <p:bldP spid="84" grpId="1" animBg="1"/>
      <p:bldP spid="85" grpId="0" animBg="1"/>
      <p:bldP spid="85" grpId="1" animBg="1"/>
      <p:bldP spid="86" grpId="0" animBg="1"/>
      <p:bldP spid="86" grpId="1" animBg="1"/>
      <p:bldP spid="87" grpId="0" animBg="1"/>
      <p:bldP spid="87" grpId="1" animBg="1"/>
      <p:bldP spid="88" grpId="0" animBg="1"/>
      <p:bldP spid="89" grpId="0" animBg="1"/>
      <p:bldP spid="90" grpId="0" animBg="1"/>
      <p:bldP spid="91" grpId="0" animBg="1"/>
      <p:bldP spid="9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orb~breathe"/>
          <p:cNvSpPr/>
          <p:nvPr/>
        </p:nvSpPr>
        <p:spPr>
          <a:xfrm>
            <a:off x="-914400" y="4023360"/>
            <a:ext cx="1554480" cy="1554480"/>
          </a:xfrm>
          <a:prstGeom prst="ellipse">
            <a:avLst/>
          </a:prstGeom>
          <a:solidFill>
            <a:srgbClr val="5AE1D2"/>
          </a:solidFill>
          <a:ln w="25400">
            <a:solidFill>
              <a:srgbClr val="000000"/>
            </a:solidFill>
            <a:prstDash val="solid"/>
          </a:ln>
        </p:spPr>
      </p:sp>
      <p:sp>
        <p:nvSpPr>
          <p:cNvPr id="3" name="!!tile~spin"/>
          <p:cNvSpPr/>
          <p:nvPr/>
        </p:nvSpPr>
        <p:spPr>
          <a:xfrm rot="720000">
            <a:off x="8686800" y="2743200"/>
            <a:ext cx="640080" cy="640080"/>
          </a:xfrm>
          <a:prstGeom prst="roundRect">
            <a:avLst>
              <a:gd name="adj" fmla="val 17143"/>
            </a:avLst>
          </a:prstGeom>
          <a:solidFill>
            <a:srgbClr val="E17E3F"/>
          </a:solidFill>
          <a:ln w="25400">
            <a:solidFill>
              <a:srgbClr val="000000"/>
            </a:solidFill>
            <a:prstDash val="solid"/>
          </a:ln>
        </p:spPr>
      </p:sp>
      <p:sp>
        <p:nvSpPr>
          <p:cNvPr id="4" name="!!hdr"/>
          <p:cNvSpPr/>
          <p:nvPr/>
        </p:nvSpPr>
        <p:spPr>
          <a:xfrm>
            <a:off x="4846320" y="502920"/>
            <a:ext cx="3794760" cy="658368"/>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title"/>
          <p:cNvSpPr txBox="1"/>
          <p:nvPr/>
        </p:nvSpPr>
        <p:spPr>
          <a:xfrm>
            <a:off x="5029200" y="548640"/>
            <a:ext cx="3429000" cy="585216"/>
          </a:xfrm>
          <a:prstGeom prst="rect">
            <a:avLst/>
          </a:prstGeom>
          <a:noFill/>
          <a:ln/>
        </p:spPr>
        <p:txBody>
          <a:bodyPr wrap="square" lIns="0" tIns="0" rIns="0" bIns="0" rtlCol="0" anchor="ctr"/>
          <a:lstStyle/>
          <a:p>
            <a:pPr marL="0" indent="0" algn="r" rtl="1">
              <a:buNone/>
            </a:pPr>
            <a:r>
              <a:rPr lang="ku-Arab-IQ" altLang="en-US" sz="2600" b="1" dirty="0">
                <a:solidFill>
                  <a:srgbClr val="000000"/>
                </a:solidFill>
                <a:latin typeface="Zain" pitchFamily="34" charset="0"/>
                <a:ea typeface="Zain"/>
                <a:cs typeface="Zain"/>
              </a:rPr>
              <a:t>پاراستنی وایفای</a:t>
            </a:r>
            <a:endParaRPr lang="ku-Arab-IQ" sz="2600" dirty="0"/>
          </a:p>
        </p:txBody>
      </p:sp>
      <p:sp>
        <p:nvSpPr>
          <p:cNvPr id="6" name="!!kick"/>
          <p:cNvSpPr/>
          <p:nvPr/>
        </p:nvSpPr>
        <p:spPr>
          <a:xfrm>
            <a:off x="7036308" y="274320"/>
            <a:ext cx="1421892" cy="274320"/>
          </a:xfrm>
          <a:prstGeom prst="rect">
            <a:avLst/>
          </a:prstGeom>
          <a:solidFill>
            <a:srgbClr val="E17E3F"/>
          </a:solidFill>
          <a:ln w="19050">
            <a:solidFill>
              <a:srgbClr val="000000"/>
            </a:solidFill>
            <a:prstDash val="solid"/>
          </a:ln>
        </p:spPr>
      </p:sp>
      <p:sp>
        <p:nvSpPr>
          <p:cNvPr id="7" name="!!kickT"/>
          <p:cNvSpPr txBox="1"/>
          <p:nvPr/>
        </p:nvSpPr>
        <p:spPr>
          <a:xfrm>
            <a:off x="7036308" y="274320"/>
            <a:ext cx="1421892" cy="274320"/>
          </a:xfrm>
          <a:prstGeom prst="rect">
            <a:avLst/>
          </a:prstGeom>
          <a:noFill/>
          <a:ln/>
        </p:spPr>
        <p:txBody>
          <a:bodyPr wrap="square" lIns="0" tIns="0" rIns="0" bIns="0" rtlCol="0" anchor="ctr"/>
          <a:lstStyle/>
          <a:p>
            <a:pPr marL="0" indent="0" algn="ctr">
              <a:buNone/>
            </a:pPr>
            <a:r>
              <a:rPr lang="en-US" sz="1100" b="1" kern="0" spc="150" dirty="0">
                <a:solidFill>
                  <a:srgbClr val="FFFFFF"/>
                </a:solidFill>
                <a:latin typeface="Zain" pitchFamily="34" charset="0"/>
                <a:ea typeface="Zain"/>
                <a:cs typeface="Zain"/>
              </a:rPr>
              <a:t>SECURITY</a:t>
            </a:r>
            <a:endParaRPr lang="en-US" sz="1100" dirty="0"/>
          </a:p>
        </p:txBody>
      </p:sp>
      <p:sp>
        <p:nvSpPr>
          <p:cNvPr id="8" name="A03-zoom-361"/>
          <p:cNvSpPr/>
          <p:nvPr/>
        </p:nvSpPr>
        <p:spPr>
          <a:xfrm>
            <a:off x="6126480" y="1371600"/>
            <a:ext cx="2560320" cy="1371600"/>
          </a:xfrm>
          <a:prstGeom prst="rect">
            <a:avLst/>
          </a:prstGeom>
          <a:solidFill>
            <a:srgbClr val="FFF4EE"/>
          </a:solidFill>
          <a:ln w="19050">
            <a:solidFill>
              <a:srgbClr val="000000"/>
            </a:solidFill>
            <a:prstDash val="solid"/>
          </a:ln>
          <a:effectLst>
            <a:outerShdw blurRad="101600" dist="50800" dir="2700000" algn="bl" rotWithShape="0">
              <a:srgbClr val="000000">
                <a:alpha val="100000"/>
              </a:srgbClr>
            </a:outerShdw>
          </a:effectLst>
        </p:spPr>
      </p:sp>
      <p:sp>
        <p:nvSpPr>
          <p:cNvPr id="9" name="A03-zoom-362"/>
          <p:cNvSpPr/>
          <p:nvPr/>
        </p:nvSpPr>
        <p:spPr>
          <a:xfrm>
            <a:off x="8065008" y="1517904"/>
            <a:ext cx="457200" cy="45720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10" name="A03-zoom-363" descr="preencoded.png"/>
          <p:cNvPicPr>
            <a:picLocks noChangeAspect="1"/>
          </p:cNvPicPr>
          <p:nvPr/>
        </p:nvPicPr>
        <p:blipFill>
          <a:blip r:embed="rId3"/>
          <a:stretch>
            <a:fillRect/>
          </a:stretch>
        </p:blipFill>
        <p:spPr>
          <a:xfrm>
            <a:off x="8165592" y="1618488"/>
            <a:ext cx="256032" cy="256032"/>
          </a:xfrm>
          <a:prstGeom prst="rect">
            <a:avLst/>
          </a:prstGeom>
        </p:spPr>
      </p:pic>
      <p:sp>
        <p:nvSpPr>
          <p:cNvPr id="11" name="A03-zoom-364"/>
          <p:cNvSpPr txBox="1"/>
          <p:nvPr/>
        </p:nvSpPr>
        <p:spPr>
          <a:xfrm>
            <a:off x="6236208" y="1499616"/>
            <a:ext cx="1737360" cy="50292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وشەی نهێنی بەڕێوەبەر</a:t>
            </a:r>
            <a:endParaRPr lang="ku-Arab-IQ" sz="1600" dirty="0"/>
          </a:p>
        </p:txBody>
      </p:sp>
      <p:sp>
        <p:nvSpPr>
          <p:cNvPr id="12" name="A03-zoom-365"/>
          <p:cNvSpPr txBox="1"/>
          <p:nvPr/>
        </p:nvSpPr>
        <p:spPr>
          <a:xfrm>
            <a:off x="6263640" y="2066544"/>
            <a:ext cx="2286000" cy="603504"/>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وشەی بنەڕەتی بە وشەیەکی بەهێز بگۆڕە</a:t>
            </a:r>
            <a:endParaRPr lang="ku-Arab-IQ" sz="1400" dirty="0"/>
          </a:p>
        </p:txBody>
      </p:sp>
      <p:sp>
        <p:nvSpPr>
          <p:cNvPr id="13" name="A04-zoom-366"/>
          <p:cNvSpPr/>
          <p:nvPr/>
        </p:nvSpPr>
        <p:spPr>
          <a:xfrm>
            <a:off x="3337560" y="1371600"/>
            <a:ext cx="2560320" cy="1371600"/>
          </a:xfrm>
          <a:prstGeom prst="rect">
            <a:avLst/>
          </a:prstGeom>
          <a:solidFill>
            <a:srgbClr val="FFF4EE"/>
          </a:solidFill>
          <a:ln w="19050">
            <a:solidFill>
              <a:srgbClr val="000000"/>
            </a:solidFill>
            <a:prstDash val="solid"/>
          </a:ln>
          <a:effectLst>
            <a:outerShdw blurRad="101600" dist="50800" dir="2700000" algn="bl" rotWithShape="0">
              <a:srgbClr val="000000">
                <a:alpha val="100000"/>
              </a:srgbClr>
            </a:outerShdw>
          </a:effectLst>
        </p:spPr>
      </p:sp>
      <p:sp>
        <p:nvSpPr>
          <p:cNvPr id="14" name="A04-zoom-367"/>
          <p:cNvSpPr/>
          <p:nvPr/>
        </p:nvSpPr>
        <p:spPr>
          <a:xfrm>
            <a:off x="5276088" y="1517904"/>
            <a:ext cx="457200" cy="45720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15" name="A04-zoom-368" descr="preencoded.png"/>
          <p:cNvPicPr>
            <a:picLocks noChangeAspect="1"/>
          </p:cNvPicPr>
          <p:nvPr/>
        </p:nvPicPr>
        <p:blipFill>
          <a:blip r:embed="rId4"/>
          <a:stretch>
            <a:fillRect/>
          </a:stretch>
        </p:blipFill>
        <p:spPr>
          <a:xfrm>
            <a:off x="5376672" y="1618488"/>
            <a:ext cx="256032" cy="256032"/>
          </a:xfrm>
          <a:prstGeom prst="rect">
            <a:avLst/>
          </a:prstGeom>
        </p:spPr>
      </p:pic>
      <p:sp>
        <p:nvSpPr>
          <p:cNvPr id="16" name="A04-zoom-369"/>
          <p:cNvSpPr txBox="1"/>
          <p:nvPr/>
        </p:nvSpPr>
        <p:spPr>
          <a:xfrm>
            <a:off x="3447288" y="1499616"/>
            <a:ext cx="1737360" cy="50292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پاراستنی وایفای</a:t>
            </a:r>
            <a:endParaRPr lang="ku-Arab-IQ" sz="1600" dirty="0"/>
          </a:p>
        </p:txBody>
      </p:sp>
      <p:sp>
        <p:nvSpPr>
          <p:cNvPr id="17" name="A04-zoom-370"/>
          <p:cNvSpPr txBox="1"/>
          <p:nvPr/>
        </p:nvSpPr>
        <p:spPr>
          <a:xfrm>
            <a:off x="3474720" y="2066544"/>
            <a:ext cx="2286000" cy="603504"/>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WPA3 یان WPA2-AES هەڵبژێرە</a:t>
            </a:r>
            <a:endParaRPr lang="ku-Arab-IQ" sz="1400" dirty="0"/>
          </a:p>
        </p:txBody>
      </p:sp>
      <p:sp>
        <p:nvSpPr>
          <p:cNvPr id="18" name="A05-zoom-371"/>
          <p:cNvSpPr/>
          <p:nvPr/>
        </p:nvSpPr>
        <p:spPr>
          <a:xfrm>
            <a:off x="548640" y="1371600"/>
            <a:ext cx="2560320" cy="1371600"/>
          </a:xfrm>
          <a:prstGeom prst="rect">
            <a:avLst/>
          </a:prstGeom>
          <a:solidFill>
            <a:srgbClr val="FFF4EE"/>
          </a:solidFill>
          <a:ln w="19050">
            <a:solidFill>
              <a:srgbClr val="000000"/>
            </a:solidFill>
            <a:prstDash val="solid"/>
          </a:ln>
          <a:effectLst>
            <a:outerShdw blurRad="101600" dist="50800" dir="2700000" algn="bl" rotWithShape="0">
              <a:srgbClr val="000000">
                <a:alpha val="100000"/>
              </a:srgbClr>
            </a:outerShdw>
          </a:effectLst>
        </p:spPr>
      </p:sp>
      <p:sp>
        <p:nvSpPr>
          <p:cNvPr id="19" name="A05-zoom-372"/>
          <p:cNvSpPr/>
          <p:nvPr/>
        </p:nvSpPr>
        <p:spPr>
          <a:xfrm>
            <a:off x="2487168" y="1517904"/>
            <a:ext cx="457200" cy="45720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20" name="A05-zoom-373" descr="preencoded.png"/>
          <p:cNvPicPr>
            <a:picLocks noChangeAspect="1"/>
          </p:cNvPicPr>
          <p:nvPr/>
        </p:nvPicPr>
        <p:blipFill>
          <a:blip r:embed="rId5"/>
          <a:stretch>
            <a:fillRect/>
          </a:stretch>
        </p:blipFill>
        <p:spPr>
          <a:xfrm>
            <a:off x="2587752" y="1618488"/>
            <a:ext cx="256032" cy="256032"/>
          </a:xfrm>
          <a:prstGeom prst="rect">
            <a:avLst/>
          </a:prstGeom>
        </p:spPr>
      </p:pic>
      <p:sp>
        <p:nvSpPr>
          <p:cNvPr id="21" name="A05-zoom-374"/>
          <p:cNvSpPr txBox="1"/>
          <p:nvPr/>
        </p:nvSpPr>
        <p:spPr>
          <a:xfrm>
            <a:off x="658368" y="1499616"/>
            <a:ext cx="1737360" cy="50292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دوگمەی WPS</a:t>
            </a:r>
            <a:endParaRPr lang="ku-Arab-IQ" sz="1600" dirty="0"/>
          </a:p>
        </p:txBody>
      </p:sp>
      <p:sp>
        <p:nvSpPr>
          <p:cNvPr id="22" name="A05-zoom-375"/>
          <p:cNvSpPr txBox="1"/>
          <p:nvPr/>
        </p:nvSpPr>
        <p:spPr>
          <a:xfrm>
            <a:off x="685800" y="2066544"/>
            <a:ext cx="2286000" cy="603504"/>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بۆ پەیوەستکردنی خێرایە. پێویست نەبوو، دایبخە.</a:t>
            </a:r>
            <a:endParaRPr lang="ku-Arab-IQ" sz="1400" dirty="0"/>
          </a:p>
        </p:txBody>
      </p:sp>
      <p:sp>
        <p:nvSpPr>
          <p:cNvPr id="23" name="A06-zoom-376"/>
          <p:cNvSpPr/>
          <p:nvPr/>
        </p:nvSpPr>
        <p:spPr>
          <a:xfrm>
            <a:off x="6126480" y="2971800"/>
            <a:ext cx="2560320" cy="13716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4" name="A06-zoom-377"/>
          <p:cNvSpPr/>
          <p:nvPr/>
        </p:nvSpPr>
        <p:spPr>
          <a:xfrm>
            <a:off x="8065008" y="3118104"/>
            <a:ext cx="457200" cy="45720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25" name="A06-zoom-378" descr="preencoded.png"/>
          <p:cNvPicPr>
            <a:picLocks noChangeAspect="1"/>
          </p:cNvPicPr>
          <p:nvPr/>
        </p:nvPicPr>
        <p:blipFill>
          <a:blip r:embed="rId6"/>
          <a:stretch>
            <a:fillRect/>
          </a:stretch>
        </p:blipFill>
        <p:spPr>
          <a:xfrm>
            <a:off x="8165592" y="3218688"/>
            <a:ext cx="256032" cy="256032"/>
          </a:xfrm>
          <a:prstGeom prst="rect">
            <a:avLst/>
          </a:prstGeom>
        </p:spPr>
      </p:pic>
      <p:sp>
        <p:nvSpPr>
          <p:cNvPr id="26" name="A06-zoom-379"/>
          <p:cNvSpPr txBox="1"/>
          <p:nvPr/>
        </p:nvSpPr>
        <p:spPr>
          <a:xfrm>
            <a:off x="6236208" y="3099816"/>
            <a:ext cx="1737360" cy="50292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نوێکردنەوەی ڕاوتەر</a:t>
            </a:r>
            <a:endParaRPr lang="ku-Arab-IQ" sz="1600" dirty="0"/>
          </a:p>
        </p:txBody>
      </p:sp>
      <p:sp>
        <p:nvSpPr>
          <p:cNvPr id="27" name="A06-zoom-380"/>
          <p:cNvSpPr txBox="1"/>
          <p:nvPr/>
        </p:nvSpPr>
        <p:spPr>
          <a:xfrm>
            <a:off x="6263640" y="3666744"/>
            <a:ext cx="2286000" cy="603504"/>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Firmware Update واتە نوێکردنەوەی ڕاوتەر</a:t>
            </a:r>
            <a:endParaRPr lang="ku-Arab-IQ" sz="1400" dirty="0"/>
          </a:p>
        </p:txBody>
      </p:sp>
      <p:sp>
        <p:nvSpPr>
          <p:cNvPr id="28" name="A07-zoom-381"/>
          <p:cNvSpPr/>
          <p:nvPr/>
        </p:nvSpPr>
        <p:spPr>
          <a:xfrm>
            <a:off x="3337560" y="2971800"/>
            <a:ext cx="2560320" cy="13716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29" name="A07-zoom-382"/>
          <p:cNvSpPr/>
          <p:nvPr/>
        </p:nvSpPr>
        <p:spPr>
          <a:xfrm>
            <a:off x="5276088" y="3118104"/>
            <a:ext cx="457200" cy="457200"/>
          </a:xfrm>
          <a:prstGeom prst="rect">
            <a:avLst/>
          </a:prstGeom>
          <a:solidFill>
            <a:srgbClr val="E17E3F"/>
          </a:solidFill>
          <a:ln w="19050">
            <a:solidFill>
              <a:srgbClr val="000000"/>
            </a:solidFill>
            <a:prstDash val="solid"/>
          </a:ln>
          <a:effectLst>
            <a:outerShdw blurRad="101600" dist="38100" dir="2700000" algn="bl" rotWithShape="0">
              <a:srgbClr val="000000">
                <a:alpha val="100000"/>
              </a:srgbClr>
            </a:outerShdw>
          </a:effectLst>
        </p:spPr>
      </p:sp>
      <p:pic>
        <p:nvPicPr>
          <p:cNvPr id="30" name="A07-zoom-383" descr="preencoded.png"/>
          <p:cNvPicPr>
            <a:picLocks noChangeAspect="1"/>
          </p:cNvPicPr>
          <p:nvPr/>
        </p:nvPicPr>
        <p:blipFill>
          <a:blip r:embed="rId7"/>
          <a:stretch>
            <a:fillRect/>
          </a:stretch>
        </p:blipFill>
        <p:spPr>
          <a:xfrm>
            <a:off x="5376672" y="3218688"/>
            <a:ext cx="256032" cy="256032"/>
          </a:xfrm>
          <a:prstGeom prst="rect">
            <a:avLst/>
          </a:prstGeom>
        </p:spPr>
      </p:pic>
      <p:sp>
        <p:nvSpPr>
          <p:cNvPr id="31" name="A07-zoom-384"/>
          <p:cNvSpPr txBox="1"/>
          <p:nvPr/>
        </p:nvSpPr>
        <p:spPr>
          <a:xfrm>
            <a:off x="3447288" y="3099816"/>
            <a:ext cx="1737360" cy="50292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بلۆککردن بە تەنها</a:t>
            </a:r>
            <a:endParaRPr lang="ku-Arab-IQ" sz="1600" dirty="0"/>
          </a:p>
        </p:txBody>
      </p:sp>
      <p:sp>
        <p:nvSpPr>
          <p:cNvPr id="32" name="A07-zoom-385"/>
          <p:cNvSpPr txBox="1"/>
          <p:nvPr/>
        </p:nvSpPr>
        <p:spPr>
          <a:xfrm>
            <a:off x="3474720" y="3666744"/>
            <a:ext cx="2286000" cy="603504"/>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بۆ پاراستنی تۆڕ، وشەی نهێنیش بەهێز بکە</a:t>
            </a:r>
            <a:endParaRPr lang="ku-Arab-IQ" sz="1400" dirty="0"/>
          </a:p>
        </p:txBody>
      </p:sp>
      <p:sp>
        <p:nvSpPr>
          <p:cNvPr id="33" name="A08-zoom-386"/>
          <p:cNvSpPr/>
          <p:nvPr/>
        </p:nvSpPr>
        <p:spPr>
          <a:xfrm>
            <a:off x="548640" y="2971800"/>
            <a:ext cx="2560320" cy="137160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34" name="A08-zoom-387"/>
          <p:cNvSpPr/>
          <p:nvPr/>
        </p:nvSpPr>
        <p:spPr>
          <a:xfrm>
            <a:off x="2487168" y="3118104"/>
            <a:ext cx="457200" cy="45720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pic>
        <p:nvPicPr>
          <p:cNvPr id="35" name="A08-zoom-388" descr="preencoded.png"/>
          <p:cNvPicPr>
            <a:picLocks noChangeAspect="1"/>
          </p:cNvPicPr>
          <p:nvPr/>
        </p:nvPicPr>
        <p:blipFill>
          <a:blip r:embed="rId8"/>
          <a:stretch>
            <a:fillRect/>
          </a:stretch>
        </p:blipFill>
        <p:spPr>
          <a:xfrm>
            <a:off x="2587752" y="3218688"/>
            <a:ext cx="256032" cy="256032"/>
          </a:xfrm>
          <a:prstGeom prst="rect">
            <a:avLst/>
          </a:prstGeom>
        </p:spPr>
      </p:pic>
      <p:sp>
        <p:nvSpPr>
          <p:cNvPr id="36" name="A08-zoom-389"/>
          <p:cNvSpPr txBox="1"/>
          <p:nvPr/>
        </p:nvSpPr>
        <p:spPr>
          <a:xfrm>
            <a:off x="658368" y="3099816"/>
            <a:ext cx="1737360" cy="502920"/>
          </a:xfrm>
          <a:prstGeom prst="rect">
            <a:avLst/>
          </a:prstGeom>
          <a:noFill/>
          <a:ln/>
        </p:spPr>
        <p:txBody>
          <a:bodyPr wrap="square" lIns="0" tIns="0" rIns="0" bIns="0" rtlCol="0" anchor="ctr"/>
          <a:lstStyle/>
          <a:p>
            <a:pPr marL="0" indent="0" algn="r" rtl="1">
              <a:buNone/>
            </a:pPr>
            <a:r>
              <a:rPr lang="ku-Arab-IQ" altLang="en-US" sz="1600" b="1" dirty="0">
                <a:solidFill>
                  <a:srgbClr val="000000"/>
                </a:solidFill>
                <a:latin typeface="Zain" pitchFamily="34" charset="0"/>
                <a:ea typeface="Zain"/>
                <a:cs typeface="Zain"/>
              </a:rPr>
              <a:t>وایفای میوانان</a:t>
            </a:r>
            <a:endParaRPr lang="ku-Arab-IQ" sz="1600" dirty="0"/>
          </a:p>
        </p:txBody>
      </p:sp>
      <p:sp>
        <p:nvSpPr>
          <p:cNvPr id="37" name="A08-zoom-390"/>
          <p:cNvSpPr txBox="1"/>
          <p:nvPr/>
        </p:nvSpPr>
        <p:spPr>
          <a:xfrm>
            <a:off x="685800" y="3666744"/>
            <a:ext cx="2286000" cy="603504"/>
          </a:xfrm>
          <a:prstGeom prst="rect">
            <a:avLst/>
          </a:prstGeom>
          <a:noFill/>
          <a:ln/>
        </p:spPr>
        <p:txBody>
          <a:bodyPr wrap="square" lIns="0" tIns="0" rIns="0" bIns="0" rtlCol="0" anchor="t"/>
          <a:lstStyle/>
          <a:p>
            <a:pPr marL="0" indent="0" algn="r" rtl="1">
              <a:buNone/>
            </a:pPr>
            <a:r>
              <a:rPr lang="ku-Arab-IQ" altLang="en-US" sz="1400" dirty="0">
                <a:solidFill>
                  <a:srgbClr val="000000"/>
                </a:solidFill>
                <a:latin typeface="Zain" pitchFamily="34" charset="0"/>
                <a:ea typeface="Zain"/>
                <a:cs typeface="Zain"/>
              </a:rPr>
              <a:t>تۆڕێکی جیا بۆ میوانان دابنێ</a:t>
            </a:r>
            <a:endParaRPr lang="ku-Arab-IQ" sz="1400" dirty="0"/>
          </a:p>
        </p:txBody>
      </p:sp>
      <p:sp>
        <p:nvSpPr>
          <p:cNvPr id="38" name="!!bignum"/>
          <p:cNvSpPr txBox="1"/>
          <p:nvPr/>
        </p:nvSpPr>
        <p:spPr>
          <a:xfrm>
            <a:off x="292608" y="109728"/>
            <a:ext cx="1828800" cy="914400"/>
          </a:xfrm>
          <a:prstGeom prst="rect">
            <a:avLst/>
          </a:prstGeom>
          <a:noFill/>
          <a:ln/>
        </p:spPr>
        <p:txBody>
          <a:bodyPr wrap="square" lIns="0" tIns="0" rIns="0" bIns="0" rtlCol="0" anchor="ctr"/>
          <a:lstStyle/>
          <a:p>
            <a:pPr marL="0" indent="0" algn="l">
              <a:buNone/>
            </a:pPr>
            <a:r>
              <a:rPr lang="en-US" sz="6400" b="1" dirty="0">
                <a:solidFill>
                  <a:srgbClr val="F09366"/>
                </a:solidFill>
                <a:latin typeface="Zain" pitchFamily="34" charset="0"/>
                <a:ea typeface="Zain"/>
                <a:cs typeface="Zain"/>
              </a:rPr>
              <a:t>24</a:t>
            </a:r>
            <a:endParaRPr lang="en-US" sz="6400" dirty="0"/>
          </a:p>
        </p:txBody>
      </p:sp>
      <p:sp>
        <p:nvSpPr>
          <p:cNvPr id="39"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40" name="!!prog"/>
          <p:cNvSpPr/>
          <p:nvPr/>
        </p:nvSpPr>
        <p:spPr>
          <a:xfrm>
            <a:off x="5989320" y="4837176"/>
            <a:ext cx="1492301" cy="128016"/>
          </a:xfrm>
          <a:prstGeom prst="roundRect">
            <a:avLst>
              <a:gd name="adj" fmla="val 50000"/>
            </a:avLst>
          </a:prstGeom>
          <a:solidFill>
            <a:srgbClr val="5AE1D2"/>
          </a:solidFill>
          <a:ln w="12700">
            <a:solidFill>
              <a:srgbClr val="000000"/>
            </a:solidFill>
            <a:prstDash val="solid"/>
          </a:ln>
        </p:spPr>
      </p:sp>
      <p:sp>
        <p:nvSpPr>
          <p:cNvPr id="41"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42"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24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400"/>
                                        <p:tgtEl>
                                          <p:spTgt spid="8"/>
                                        </p:tgtEl>
                                      </p:cBhvr>
                                    </p:animEffect>
                                    <p:anim calcmode="lin" valueType="num">
                                      <p:cBhvr additive="base">
                                        <p:cTn id="8"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400"/>
                                        <p:tgtEl>
                                          <p:spTgt spid="9"/>
                                        </p:tgtEl>
                                      </p:cBhvr>
                                    </p:animEffect>
                                    <p:anim calcmode="lin" valueType="num">
                                      <p:cBhvr additive="base">
                                        <p:cTn id="13"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nodeType="withEffect">
                                  <p:stCondLst>
                                    <p:cond delay="35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400"/>
                                        <p:tgtEl>
                                          <p:spTgt spid="10"/>
                                        </p:tgtEl>
                                      </p:cBhvr>
                                    </p:animEffect>
                                    <p:anim calcmode="lin" valueType="num">
                                      <p:cBhvr additive="base">
                                        <p:cTn id="18" dur="650" fill="hold"/>
                                        <p:tgtEl>
                                          <p:spTgt spid="1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10"/>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
                                        <p:tgtEl>
                                          <p:spTgt spid="11"/>
                                        </p:tgtEl>
                                      </p:cBhvr>
                                    </p:animEffect>
                                    <p:anim calcmode="lin" valueType="num">
                                      <p:cBhvr additive="base">
                                        <p:cTn id="23" dur="650" fill="hold"/>
                                        <p:tgtEl>
                                          <p:spTgt spid="1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11"/>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400"/>
                                        <p:tgtEl>
                                          <p:spTgt spid="12"/>
                                        </p:tgtEl>
                                      </p:cBhvr>
                                    </p:animEffect>
                                    <p:anim calcmode="lin" valueType="num">
                                      <p:cBhvr additive="base">
                                        <p:cTn id="28" dur="650" fill="hold"/>
                                        <p:tgtEl>
                                          <p:spTgt spid="1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12"/>
                                        </p:tgtEl>
                                        <p:attrNameLst>
                                          <p:attrName>ppt_h</p:attrName>
                                        </p:attrNameLst>
                                      </p:cBhvr>
                                      <p:tavLst>
                                        <p:tav tm="0">
                                          <p:val>
                                            <p:strVal val="#ppt_h*0.6"/>
                                          </p:val>
                                        </p:tav>
                                        <p:tav tm="70000">
                                          <p:val>
                                            <p:strVal val="#ppt_h*1.06"/>
                                          </p:val>
                                        </p:tav>
                                        <p:tav tm="100000">
                                          <p:val>
                                            <p:strVal val="#ppt_h"/>
                                          </p:val>
                                        </p:tav>
                                      </p:tavLst>
                                    </p:anim>
                                  </p:childTnLst>
                                </p:cTn>
                              </p:par>
                              <p:par>
                                <p:cTn id="30" presetID="53" presetClass="entr" presetSubtype="16" decel="100000" fill="hold" grpId="0" nodeType="withEffect">
                                  <p:stCondLst>
                                    <p:cond delay="58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anim calcmode="lin" valueType="num">
                                      <p:cBhvr additive="base">
                                        <p:cTn id="33" dur="650" fill="hold"/>
                                        <p:tgtEl>
                                          <p:spTgt spid="1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4" dur="650" fill="hold"/>
                                        <p:tgtEl>
                                          <p:spTgt spid="13"/>
                                        </p:tgtEl>
                                        <p:attrNameLst>
                                          <p:attrName>ppt_h</p:attrName>
                                        </p:attrNameLst>
                                      </p:cBhvr>
                                      <p:tavLst>
                                        <p:tav tm="0">
                                          <p:val>
                                            <p:strVal val="#ppt_h*0.6"/>
                                          </p:val>
                                        </p:tav>
                                        <p:tav tm="70000">
                                          <p:val>
                                            <p:strVal val="#ppt_h*1.06"/>
                                          </p:val>
                                        </p:tav>
                                        <p:tav tm="100000">
                                          <p:val>
                                            <p:strVal val="#ppt_h"/>
                                          </p:val>
                                        </p:tav>
                                      </p:tavLst>
                                    </p:anim>
                                  </p:childTnLst>
                                </p:cTn>
                              </p:par>
                              <p:par>
                                <p:cTn id="35" presetID="53" presetClass="entr" presetSubtype="16" decel="100000" fill="hold" grpId="0" nodeType="withEffect">
                                  <p:stCondLst>
                                    <p:cond delay="58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400"/>
                                        <p:tgtEl>
                                          <p:spTgt spid="14"/>
                                        </p:tgtEl>
                                      </p:cBhvr>
                                    </p:animEffect>
                                    <p:anim calcmode="lin" valueType="num">
                                      <p:cBhvr additive="base">
                                        <p:cTn id="38" dur="650" fill="hold"/>
                                        <p:tgtEl>
                                          <p:spTgt spid="1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39" dur="650" fill="hold"/>
                                        <p:tgtEl>
                                          <p:spTgt spid="14"/>
                                        </p:tgtEl>
                                        <p:attrNameLst>
                                          <p:attrName>ppt_h</p:attrName>
                                        </p:attrNameLst>
                                      </p:cBhvr>
                                      <p:tavLst>
                                        <p:tav tm="0">
                                          <p:val>
                                            <p:strVal val="#ppt_h*0.6"/>
                                          </p:val>
                                        </p:tav>
                                        <p:tav tm="70000">
                                          <p:val>
                                            <p:strVal val="#ppt_h*1.06"/>
                                          </p:val>
                                        </p:tav>
                                        <p:tav tm="100000">
                                          <p:val>
                                            <p:strVal val="#ppt_h"/>
                                          </p:val>
                                        </p:tav>
                                      </p:tavLst>
                                    </p:anim>
                                  </p:childTnLst>
                                </p:cTn>
                              </p:par>
                              <p:par>
                                <p:cTn id="40" presetID="53" presetClass="entr" presetSubtype="16" decel="100000" fill="hold" nodeType="withEffect">
                                  <p:stCondLst>
                                    <p:cond delay="58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00"/>
                                        <p:tgtEl>
                                          <p:spTgt spid="15"/>
                                        </p:tgtEl>
                                      </p:cBhvr>
                                    </p:animEffect>
                                    <p:anim calcmode="lin" valueType="num">
                                      <p:cBhvr additive="base">
                                        <p:cTn id="43" dur="650" fill="hold"/>
                                        <p:tgtEl>
                                          <p:spTgt spid="1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4" dur="650" fill="hold"/>
                                        <p:tgtEl>
                                          <p:spTgt spid="15"/>
                                        </p:tgtEl>
                                        <p:attrNameLst>
                                          <p:attrName>ppt_h</p:attrName>
                                        </p:attrNameLst>
                                      </p:cBhvr>
                                      <p:tavLst>
                                        <p:tav tm="0">
                                          <p:val>
                                            <p:strVal val="#ppt_h*0.6"/>
                                          </p:val>
                                        </p:tav>
                                        <p:tav tm="70000">
                                          <p:val>
                                            <p:strVal val="#ppt_h*1.06"/>
                                          </p:val>
                                        </p:tav>
                                        <p:tav tm="100000">
                                          <p:val>
                                            <p:strVal val="#ppt_h"/>
                                          </p:val>
                                        </p:tav>
                                      </p:tavLst>
                                    </p:anim>
                                  </p:childTnLst>
                                </p:cTn>
                              </p:par>
                              <p:par>
                                <p:cTn id="45" presetID="53" presetClass="entr" presetSubtype="16" decel="100000" fill="hold" grpId="0" nodeType="withEffect">
                                  <p:stCondLst>
                                    <p:cond delay="58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400"/>
                                        <p:tgtEl>
                                          <p:spTgt spid="16"/>
                                        </p:tgtEl>
                                      </p:cBhvr>
                                    </p:animEffect>
                                    <p:anim calcmode="lin" valueType="num">
                                      <p:cBhvr additive="base">
                                        <p:cTn id="48" dur="650" fill="hold"/>
                                        <p:tgtEl>
                                          <p:spTgt spid="1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9" dur="650" fill="hold"/>
                                        <p:tgtEl>
                                          <p:spTgt spid="16"/>
                                        </p:tgtEl>
                                        <p:attrNameLst>
                                          <p:attrName>ppt_h</p:attrName>
                                        </p:attrNameLst>
                                      </p:cBhvr>
                                      <p:tavLst>
                                        <p:tav tm="0">
                                          <p:val>
                                            <p:strVal val="#ppt_h*0.6"/>
                                          </p:val>
                                        </p:tav>
                                        <p:tav tm="70000">
                                          <p:val>
                                            <p:strVal val="#ppt_h*1.06"/>
                                          </p:val>
                                        </p:tav>
                                        <p:tav tm="100000">
                                          <p:val>
                                            <p:strVal val="#ppt_h"/>
                                          </p:val>
                                        </p:tav>
                                      </p:tavLst>
                                    </p:anim>
                                  </p:childTnLst>
                                </p:cTn>
                              </p:par>
                              <p:par>
                                <p:cTn id="50" presetID="53" presetClass="entr" presetSubtype="16" decel="100000" fill="hold" grpId="0" nodeType="withEffect">
                                  <p:stCondLst>
                                    <p:cond delay="58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400"/>
                                        <p:tgtEl>
                                          <p:spTgt spid="17"/>
                                        </p:tgtEl>
                                      </p:cBhvr>
                                    </p:animEffect>
                                    <p:anim calcmode="lin" valueType="num">
                                      <p:cBhvr additive="base">
                                        <p:cTn id="53" dur="650" fill="hold"/>
                                        <p:tgtEl>
                                          <p:spTgt spid="1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4" dur="650" fill="hold"/>
                                        <p:tgtEl>
                                          <p:spTgt spid="17"/>
                                        </p:tgtEl>
                                        <p:attrNameLst>
                                          <p:attrName>ppt_h</p:attrName>
                                        </p:attrNameLst>
                                      </p:cBhvr>
                                      <p:tavLst>
                                        <p:tav tm="0">
                                          <p:val>
                                            <p:strVal val="#ppt_h*0.6"/>
                                          </p:val>
                                        </p:tav>
                                        <p:tav tm="70000">
                                          <p:val>
                                            <p:strVal val="#ppt_h*1.06"/>
                                          </p:val>
                                        </p:tav>
                                        <p:tav tm="100000">
                                          <p:val>
                                            <p:strVal val="#ppt_h"/>
                                          </p:val>
                                        </p:tav>
                                      </p:tavLst>
                                    </p:anim>
                                  </p:childTnLst>
                                </p:cTn>
                              </p:par>
                              <p:par>
                                <p:cTn id="55" presetID="53" presetClass="entr" presetSubtype="16" decel="100000" fill="hold" grpId="0" nodeType="withEffect">
                                  <p:stCondLst>
                                    <p:cond delay="81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anim calcmode="lin" valueType="num">
                                      <p:cBhvr additive="base">
                                        <p:cTn id="58" dur="650" fill="hold"/>
                                        <p:tgtEl>
                                          <p:spTgt spid="1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59" dur="650" fill="hold"/>
                                        <p:tgtEl>
                                          <p:spTgt spid="18"/>
                                        </p:tgtEl>
                                        <p:attrNameLst>
                                          <p:attrName>ppt_h</p:attrName>
                                        </p:attrNameLst>
                                      </p:cBhvr>
                                      <p:tavLst>
                                        <p:tav tm="0">
                                          <p:val>
                                            <p:strVal val="#ppt_h*0.6"/>
                                          </p:val>
                                        </p:tav>
                                        <p:tav tm="70000">
                                          <p:val>
                                            <p:strVal val="#ppt_h*1.06"/>
                                          </p:val>
                                        </p:tav>
                                        <p:tav tm="100000">
                                          <p:val>
                                            <p:strVal val="#ppt_h"/>
                                          </p:val>
                                        </p:tav>
                                      </p:tavLst>
                                    </p:anim>
                                  </p:childTnLst>
                                </p:cTn>
                              </p:par>
                              <p:par>
                                <p:cTn id="60" presetID="53" presetClass="entr" presetSubtype="16" decel="100000" fill="hold" grpId="0" nodeType="withEffect">
                                  <p:stCondLst>
                                    <p:cond delay="81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400"/>
                                        <p:tgtEl>
                                          <p:spTgt spid="19"/>
                                        </p:tgtEl>
                                      </p:cBhvr>
                                    </p:animEffect>
                                    <p:anim calcmode="lin" valueType="num">
                                      <p:cBhvr additive="base">
                                        <p:cTn id="63" dur="650" fill="hold"/>
                                        <p:tgtEl>
                                          <p:spTgt spid="1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4" dur="650" fill="hold"/>
                                        <p:tgtEl>
                                          <p:spTgt spid="19"/>
                                        </p:tgtEl>
                                        <p:attrNameLst>
                                          <p:attrName>ppt_h</p:attrName>
                                        </p:attrNameLst>
                                      </p:cBhvr>
                                      <p:tavLst>
                                        <p:tav tm="0">
                                          <p:val>
                                            <p:strVal val="#ppt_h*0.6"/>
                                          </p:val>
                                        </p:tav>
                                        <p:tav tm="70000">
                                          <p:val>
                                            <p:strVal val="#ppt_h*1.06"/>
                                          </p:val>
                                        </p:tav>
                                        <p:tav tm="100000">
                                          <p:val>
                                            <p:strVal val="#ppt_h"/>
                                          </p:val>
                                        </p:tav>
                                      </p:tavLst>
                                    </p:anim>
                                  </p:childTnLst>
                                </p:cTn>
                              </p:par>
                              <p:par>
                                <p:cTn id="65" presetID="53" presetClass="entr" presetSubtype="16" decel="100000" fill="hold" nodeType="withEffect">
                                  <p:stCondLst>
                                    <p:cond delay="81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400"/>
                                        <p:tgtEl>
                                          <p:spTgt spid="20"/>
                                        </p:tgtEl>
                                      </p:cBhvr>
                                    </p:animEffect>
                                    <p:anim calcmode="lin" valueType="num">
                                      <p:cBhvr additive="base">
                                        <p:cTn id="68" dur="650" fill="hold"/>
                                        <p:tgtEl>
                                          <p:spTgt spid="2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69" dur="650" fill="hold"/>
                                        <p:tgtEl>
                                          <p:spTgt spid="20"/>
                                        </p:tgtEl>
                                        <p:attrNameLst>
                                          <p:attrName>ppt_h</p:attrName>
                                        </p:attrNameLst>
                                      </p:cBhvr>
                                      <p:tavLst>
                                        <p:tav tm="0">
                                          <p:val>
                                            <p:strVal val="#ppt_h*0.6"/>
                                          </p:val>
                                        </p:tav>
                                        <p:tav tm="70000">
                                          <p:val>
                                            <p:strVal val="#ppt_h*1.06"/>
                                          </p:val>
                                        </p:tav>
                                        <p:tav tm="100000">
                                          <p:val>
                                            <p:strVal val="#ppt_h"/>
                                          </p:val>
                                        </p:tav>
                                      </p:tavLst>
                                    </p:anim>
                                  </p:childTnLst>
                                </p:cTn>
                              </p:par>
                              <p:par>
                                <p:cTn id="70" presetID="53" presetClass="entr" presetSubtype="16" decel="100000" fill="hold" grpId="0" nodeType="withEffect">
                                  <p:stCondLst>
                                    <p:cond delay="81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400"/>
                                        <p:tgtEl>
                                          <p:spTgt spid="21"/>
                                        </p:tgtEl>
                                      </p:cBhvr>
                                    </p:animEffect>
                                    <p:anim calcmode="lin" valueType="num">
                                      <p:cBhvr additive="base">
                                        <p:cTn id="73" dur="650" fill="hold"/>
                                        <p:tgtEl>
                                          <p:spTgt spid="2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4" dur="650" fill="hold"/>
                                        <p:tgtEl>
                                          <p:spTgt spid="21"/>
                                        </p:tgtEl>
                                        <p:attrNameLst>
                                          <p:attrName>ppt_h</p:attrName>
                                        </p:attrNameLst>
                                      </p:cBhvr>
                                      <p:tavLst>
                                        <p:tav tm="0">
                                          <p:val>
                                            <p:strVal val="#ppt_h*0.6"/>
                                          </p:val>
                                        </p:tav>
                                        <p:tav tm="70000">
                                          <p:val>
                                            <p:strVal val="#ppt_h*1.06"/>
                                          </p:val>
                                        </p:tav>
                                        <p:tav tm="100000">
                                          <p:val>
                                            <p:strVal val="#ppt_h"/>
                                          </p:val>
                                        </p:tav>
                                      </p:tavLst>
                                    </p:anim>
                                  </p:childTnLst>
                                </p:cTn>
                              </p:par>
                              <p:par>
                                <p:cTn id="75" presetID="53" presetClass="entr" presetSubtype="16" decel="100000" fill="hold" grpId="0" nodeType="withEffect">
                                  <p:stCondLst>
                                    <p:cond delay="81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400"/>
                                        <p:tgtEl>
                                          <p:spTgt spid="22"/>
                                        </p:tgtEl>
                                      </p:cBhvr>
                                    </p:animEffect>
                                    <p:anim calcmode="lin" valueType="num">
                                      <p:cBhvr additive="base">
                                        <p:cTn id="78" dur="650" fill="hold"/>
                                        <p:tgtEl>
                                          <p:spTgt spid="2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79" dur="650" fill="hold"/>
                                        <p:tgtEl>
                                          <p:spTgt spid="22"/>
                                        </p:tgtEl>
                                        <p:attrNameLst>
                                          <p:attrName>ppt_h</p:attrName>
                                        </p:attrNameLst>
                                      </p:cBhvr>
                                      <p:tavLst>
                                        <p:tav tm="0">
                                          <p:val>
                                            <p:strVal val="#ppt_h*0.6"/>
                                          </p:val>
                                        </p:tav>
                                        <p:tav tm="70000">
                                          <p:val>
                                            <p:strVal val="#ppt_h*1.06"/>
                                          </p:val>
                                        </p:tav>
                                        <p:tav tm="100000">
                                          <p:val>
                                            <p:strVal val="#ppt_h"/>
                                          </p:val>
                                        </p:tav>
                                      </p:tavLst>
                                    </p:anim>
                                  </p:childTnLst>
                                </p:cTn>
                              </p:par>
                              <p:par>
                                <p:cTn id="80" presetID="53" presetClass="entr" presetSubtype="16" decel="100000" fill="hold" grpId="0" nodeType="withEffect">
                                  <p:stCondLst>
                                    <p:cond delay="104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400"/>
                                        <p:tgtEl>
                                          <p:spTgt spid="23"/>
                                        </p:tgtEl>
                                      </p:cBhvr>
                                    </p:animEffect>
                                    <p:anim calcmode="lin" valueType="num">
                                      <p:cBhvr additive="base">
                                        <p:cTn id="83" dur="650" fill="hold"/>
                                        <p:tgtEl>
                                          <p:spTgt spid="2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4" dur="650" fill="hold"/>
                                        <p:tgtEl>
                                          <p:spTgt spid="23"/>
                                        </p:tgtEl>
                                        <p:attrNameLst>
                                          <p:attrName>ppt_h</p:attrName>
                                        </p:attrNameLst>
                                      </p:cBhvr>
                                      <p:tavLst>
                                        <p:tav tm="0">
                                          <p:val>
                                            <p:strVal val="#ppt_h*0.6"/>
                                          </p:val>
                                        </p:tav>
                                        <p:tav tm="70000">
                                          <p:val>
                                            <p:strVal val="#ppt_h*1.06"/>
                                          </p:val>
                                        </p:tav>
                                        <p:tav tm="100000">
                                          <p:val>
                                            <p:strVal val="#ppt_h"/>
                                          </p:val>
                                        </p:tav>
                                      </p:tavLst>
                                    </p:anim>
                                  </p:childTnLst>
                                </p:cTn>
                              </p:par>
                              <p:par>
                                <p:cTn id="85" presetID="53" presetClass="entr" presetSubtype="16" decel="100000" fill="hold" grpId="0" nodeType="withEffect">
                                  <p:stCondLst>
                                    <p:cond delay="104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400"/>
                                        <p:tgtEl>
                                          <p:spTgt spid="24"/>
                                        </p:tgtEl>
                                      </p:cBhvr>
                                    </p:animEffect>
                                    <p:anim calcmode="lin" valueType="num">
                                      <p:cBhvr additive="base">
                                        <p:cTn id="88" dur="650" fill="hold"/>
                                        <p:tgtEl>
                                          <p:spTgt spid="2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89" dur="650" fill="hold"/>
                                        <p:tgtEl>
                                          <p:spTgt spid="24"/>
                                        </p:tgtEl>
                                        <p:attrNameLst>
                                          <p:attrName>ppt_h</p:attrName>
                                        </p:attrNameLst>
                                      </p:cBhvr>
                                      <p:tavLst>
                                        <p:tav tm="0">
                                          <p:val>
                                            <p:strVal val="#ppt_h*0.6"/>
                                          </p:val>
                                        </p:tav>
                                        <p:tav tm="70000">
                                          <p:val>
                                            <p:strVal val="#ppt_h*1.06"/>
                                          </p:val>
                                        </p:tav>
                                        <p:tav tm="100000">
                                          <p:val>
                                            <p:strVal val="#ppt_h"/>
                                          </p:val>
                                        </p:tav>
                                      </p:tavLst>
                                    </p:anim>
                                  </p:childTnLst>
                                </p:cTn>
                              </p:par>
                              <p:par>
                                <p:cTn id="90" presetID="53" presetClass="entr" presetSubtype="16" decel="100000" fill="hold" nodeType="withEffect">
                                  <p:stCondLst>
                                    <p:cond delay="104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400"/>
                                        <p:tgtEl>
                                          <p:spTgt spid="25"/>
                                        </p:tgtEl>
                                      </p:cBhvr>
                                    </p:animEffect>
                                    <p:anim calcmode="lin" valueType="num">
                                      <p:cBhvr additive="base">
                                        <p:cTn id="93" dur="650" fill="hold"/>
                                        <p:tgtEl>
                                          <p:spTgt spid="2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4" dur="650" fill="hold"/>
                                        <p:tgtEl>
                                          <p:spTgt spid="25"/>
                                        </p:tgtEl>
                                        <p:attrNameLst>
                                          <p:attrName>ppt_h</p:attrName>
                                        </p:attrNameLst>
                                      </p:cBhvr>
                                      <p:tavLst>
                                        <p:tav tm="0">
                                          <p:val>
                                            <p:strVal val="#ppt_h*0.6"/>
                                          </p:val>
                                        </p:tav>
                                        <p:tav tm="70000">
                                          <p:val>
                                            <p:strVal val="#ppt_h*1.06"/>
                                          </p:val>
                                        </p:tav>
                                        <p:tav tm="100000">
                                          <p:val>
                                            <p:strVal val="#ppt_h"/>
                                          </p:val>
                                        </p:tav>
                                      </p:tavLst>
                                    </p:anim>
                                  </p:childTnLst>
                                </p:cTn>
                              </p:par>
                              <p:par>
                                <p:cTn id="95" presetID="53" presetClass="entr" presetSubtype="16" decel="100000" fill="hold" grpId="0" nodeType="withEffect">
                                  <p:stCondLst>
                                    <p:cond delay="104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400"/>
                                        <p:tgtEl>
                                          <p:spTgt spid="26"/>
                                        </p:tgtEl>
                                      </p:cBhvr>
                                    </p:animEffect>
                                    <p:anim calcmode="lin" valueType="num">
                                      <p:cBhvr additive="base">
                                        <p:cTn id="98" dur="650" fill="hold"/>
                                        <p:tgtEl>
                                          <p:spTgt spid="2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9" dur="650" fill="hold"/>
                                        <p:tgtEl>
                                          <p:spTgt spid="26"/>
                                        </p:tgtEl>
                                        <p:attrNameLst>
                                          <p:attrName>ppt_h</p:attrName>
                                        </p:attrNameLst>
                                      </p:cBhvr>
                                      <p:tavLst>
                                        <p:tav tm="0">
                                          <p:val>
                                            <p:strVal val="#ppt_h*0.6"/>
                                          </p:val>
                                        </p:tav>
                                        <p:tav tm="70000">
                                          <p:val>
                                            <p:strVal val="#ppt_h*1.06"/>
                                          </p:val>
                                        </p:tav>
                                        <p:tav tm="100000">
                                          <p:val>
                                            <p:strVal val="#ppt_h"/>
                                          </p:val>
                                        </p:tav>
                                      </p:tavLst>
                                    </p:anim>
                                  </p:childTnLst>
                                </p:cTn>
                              </p:par>
                              <p:par>
                                <p:cTn id="100" presetID="53" presetClass="entr" presetSubtype="16" decel="100000" fill="hold" grpId="0" nodeType="withEffect">
                                  <p:stCondLst>
                                    <p:cond delay="104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400"/>
                                        <p:tgtEl>
                                          <p:spTgt spid="27"/>
                                        </p:tgtEl>
                                      </p:cBhvr>
                                    </p:animEffect>
                                    <p:anim calcmode="lin" valueType="num">
                                      <p:cBhvr additive="base">
                                        <p:cTn id="103" dur="650" fill="hold"/>
                                        <p:tgtEl>
                                          <p:spTgt spid="2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04" dur="650" fill="hold"/>
                                        <p:tgtEl>
                                          <p:spTgt spid="27"/>
                                        </p:tgtEl>
                                        <p:attrNameLst>
                                          <p:attrName>ppt_h</p:attrName>
                                        </p:attrNameLst>
                                      </p:cBhvr>
                                      <p:tavLst>
                                        <p:tav tm="0">
                                          <p:val>
                                            <p:strVal val="#ppt_h*0.6"/>
                                          </p:val>
                                        </p:tav>
                                        <p:tav tm="70000">
                                          <p:val>
                                            <p:strVal val="#ppt_h*1.06"/>
                                          </p:val>
                                        </p:tav>
                                        <p:tav tm="100000">
                                          <p:val>
                                            <p:strVal val="#ppt_h"/>
                                          </p:val>
                                        </p:tav>
                                      </p:tavLst>
                                    </p:anim>
                                  </p:childTnLst>
                                </p:cTn>
                              </p:par>
                              <p:par>
                                <p:cTn id="105" presetID="53" presetClass="entr" presetSubtype="16" decel="100000" fill="hold" grpId="0" nodeType="withEffect">
                                  <p:stCondLst>
                                    <p:cond delay="127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400"/>
                                        <p:tgtEl>
                                          <p:spTgt spid="28"/>
                                        </p:tgtEl>
                                      </p:cBhvr>
                                    </p:animEffect>
                                    <p:anim calcmode="lin" valueType="num">
                                      <p:cBhvr additive="base">
                                        <p:cTn id="108" dur="650" fill="hold"/>
                                        <p:tgtEl>
                                          <p:spTgt spid="2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09" dur="650" fill="hold"/>
                                        <p:tgtEl>
                                          <p:spTgt spid="28"/>
                                        </p:tgtEl>
                                        <p:attrNameLst>
                                          <p:attrName>ppt_h</p:attrName>
                                        </p:attrNameLst>
                                      </p:cBhvr>
                                      <p:tavLst>
                                        <p:tav tm="0">
                                          <p:val>
                                            <p:strVal val="#ppt_h*0.6"/>
                                          </p:val>
                                        </p:tav>
                                        <p:tav tm="70000">
                                          <p:val>
                                            <p:strVal val="#ppt_h*1.06"/>
                                          </p:val>
                                        </p:tav>
                                        <p:tav tm="100000">
                                          <p:val>
                                            <p:strVal val="#ppt_h"/>
                                          </p:val>
                                        </p:tav>
                                      </p:tavLst>
                                    </p:anim>
                                  </p:childTnLst>
                                </p:cTn>
                              </p:par>
                              <p:par>
                                <p:cTn id="110" presetID="53" presetClass="entr" presetSubtype="16" decel="100000" fill="hold" grpId="0" nodeType="withEffect">
                                  <p:stCondLst>
                                    <p:cond delay="127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400"/>
                                        <p:tgtEl>
                                          <p:spTgt spid="29"/>
                                        </p:tgtEl>
                                      </p:cBhvr>
                                    </p:animEffect>
                                    <p:anim calcmode="lin" valueType="num">
                                      <p:cBhvr additive="base">
                                        <p:cTn id="113" dur="650" fill="hold"/>
                                        <p:tgtEl>
                                          <p:spTgt spid="2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14" dur="650" fill="hold"/>
                                        <p:tgtEl>
                                          <p:spTgt spid="29"/>
                                        </p:tgtEl>
                                        <p:attrNameLst>
                                          <p:attrName>ppt_h</p:attrName>
                                        </p:attrNameLst>
                                      </p:cBhvr>
                                      <p:tavLst>
                                        <p:tav tm="0">
                                          <p:val>
                                            <p:strVal val="#ppt_h*0.6"/>
                                          </p:val>
                                        </p:tav>
                                        <p:tav tm="70000">
                                          <p:val>
                                            <p:strVal val="#ppt_h*1.06"/>
                                          </p:val>
                                        </p:tav>
                                        <p:tav tm="100000">
                                          <p:val>
                                            <p:strVal val="#ppt_h"/>
                                          </p:val>
                                        </p:tav>
                                      </p:tavLst>
                                    </p:anim>
                                  </p:childTnLst>
                                </p:cTn>
                              </p:par>
                              <p:par>
                                <p:cTn id="115" presetID="53" presetClass="entr" presetSubtype="16" decel="100000" fill="hold" nodeType="withEffect">
                                  <p:stCondLst>
                                    <p:cond delay="127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400"/>
                                        <p:tgtEl>
                                          <p:spTgt spid="30"/>
                                        </p:tgtEl>
                                      </p:cBhvr>
                                    </p:animEffect>
                                    <p:anim calcmode="lin" valueType="num">
                                      <p:cBhvr additive="base">
                                        <p:cTn id="118" dur="650" fill="hold"/>
                                        <p:tgtEl>
                                          <p:spTgt spid="30"/>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19" dur="650" fill="hold"/>
                                        <p:tgtEl>
                                          <p:spTgt spid="30"/>
                                        </p:tgtEl>
                                        <p:attrNameLst>
                                          <p:attrName>ppt_h</p:attrName>
                                        </p:attrNameLst>
                                      </p:cBhvr>
                                      <p:tavLst>
                                        <p:tav tm="0">
                                          <p:val>
                                            <p:strVal val="#ppt_h*0.6"/>
                                          </p:val>
                                        </p:tav>
                                        <p:tav tm="70000">
                                          <p:val>
                                            <p:strVal val="#ppt_h*1.06"/>
                                          </p:val>
                                        </p:tav>
                                        <p:tav tm="100000">
                                          <p:val>
                                            <p:strVal val="#ppt_h"/>
                                          </p:val>
                                        </p:tav>
                                      </p:tavLst>
                                    </p:anim>
                                  </p:childTnLst>
                                </p:cTn>
                              </p:par>
                              <p:par>
                                <p:cTn id="120" presetID="53" presetClass="entr" presetSubtype="16" decel="100000" fill="hold" grpId="0" nodeType="withEffect">
                                  <p:stCondLst>
                                    <p:cond delay="127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400"/>
                                        <p:tgtEl>
                                          <p:spTgt spid="31"/>
                                        </p:tgtEl>
                                      </p:cBhvr>
                                    </p:animEffect>
                                    <p:anim calcmode="lin" valueType="num">
                                      <p:cBhvr additive="base">
                                        <p:cTn id="123" dur="650" fill="hold"/>
                                        <p:tgtEl>
                                          <p:spTgt spid="31"/>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24" dur="650" fill="hold"/>
                                        <p:tgtEl>
                                          <p:spTgt spid="31"/>
                                        </p:tgtEl>
                                        <p:attrNameLst>
                                          <p:attrName>ppt_h</p:attrName>
                                        </p:attrNameLst>
                                      </p:cBhvr>
                                      <p:tavLst>
                                        <p:tav tm="0">
                                          <p:val>
                                            <p:strVal val="#ppt_h*0.6"/>
                                          </p:val>
                                        </p:tav>
                                        <p:tav tm="70000">
                                          <p:val>
                                            <p:strVal val="#ppt_h*1.06"/>
                                          </p:val>
                                        </p:tav>
                                        <p:tav tm="100000">
                                          <p:val>
                                            <p:strVal val="#ppt_h"/>
                                          </p:val>
                                        </p:tav>
                                      </p:tavLst>
                                    </p:anim>
                                  </p:childTnLst>
                                </p:cTn>
                              </p:par>
                              <p:par>
                                <p:cTn id="125" presetID="53" presetClass="entr" presetSubtype="16" decel="100000" fill="hold" grpId="0" nodeType="withEffect">
                                  <p:stCondLst>
                                    <p:cond delay="127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400"/>
                                        <p:tgtEl>
                                          <p:spTgt spid="32"/>
                                        </p:tgtEl>
                                      </p:cBhvr>
                                    </p:animEffect>
                                    <p:anim calcmode="lin" valueType="num">
                                      <p:cBhvr additive="base">
                                        <p:cTn id="128" dur="650" fill="hold"/>
                                        <p:tgtEl>
                                          <p:spTgt spid="32"/>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29" dur="650" fill="hold"/>
                                        <p:tgtEl>
                                          <p:spTgt spid="32"/>
                                        </p:tgtEl>
                                        <p:attrNameLst>
                                          <p:attrName>ppt_h</p:attrName>
                                        </p:attrNameLst>
                                      </p:cBhvr>
                                      <p:tavLst>
                                        <p:tav tm="0">
                                          <p:val>
                                            <p:strVal val="#ppt_h*0.6"/>
                                          </p:val>
                                        </p:tav>
                                        <p:tav tm="70000">
                                          <p:val>
                                            <p:strVal val="#ppt_h*1.06"/>
                                          </p:val>
                                        </p:tav>
                                        <p:tav tm="100000">
                                          <p:val>
                                            <p:strVal val="#ppt_h"/>
                                          </p:val>
                                        </p:tav>
                                      </p:tavLst>
                                    </p:anim>
                                  </p:childTnLst>
                                </p:cTn>
                              </p:par>
                              <p:par>
                                <p:cTn id="130" presetID="53" presetClass="entr" presetSubtype="16" decel="100000" fill="hold" grpId="0" nodeType="withEffect">
                                  <p:stCondLst>
                                    <p:cond delay="150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400"/>
                                        <p:tgtEl>
                                          <p:spTgt spid="33"/>
                                        </p:tgtEl>
                                      </p:cBhvr>
                                    </p:animEffect>
                                    <p:anim calcmode="lin" valueType="num">
                                      <p:cBhvr additive="base">
                                        <p:cTn id="133" dur="650" fill="hold"/>
                                        <p:tgtEl>
                                          <p:spTgt spid="33"/>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34" dur="650" fill="hold"/>
                                        <p:tgtEl>
                                          <p:spTgt spid="33"/>
                                        </p:tgtEl>
                                        <p:attrNameLst>
                                          <p:attrName>ppt_h</p:attrName>
                                        </p:attrNameLst>
                                      </p:cBhvr>
                                      <p:tavLst>
                                        <p:tav tm="0">
                                          <p:val>
                                            <p:strVal val="#ppt_h*0.6"/>
                                          </p:val>
                                        </p:tav>
                                        <p:tav tm="70000">
                                          <p:val>
                                            <p:strVal val="#ppt_h*1.06"/>
                                          </p:val>
                                        </p:tav>
                                        <p:tav tm="100000">
                                          <p:val>
                                            <p:strVal val="#ppt_h"/>
                                          </p:val>
                                        </p:tav>
                                      </p:tavLst>
                                    </p:anim>
                                  </p:childTnLst>
                                </p:cTn>
                              </p:par>
                              <p:par>
                                <p:cTn id="135" presetID="53" presetClass="entr" presetSubtype="16" decel="100000" fill="hold" grpId="0" nodeType="withEffect">
                                  <p:stCondLst>
                                    <p:cond delay="150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400"/>
                                        <p:tgtEl>
                                          <p:spTgt spid="34"/>
                                        </p:tgtEl>
                                      </p:cBhvr>
                                    </p:animEffect>
                                    <p:anim calcmode="lin" valueType="num">
                                      <p:cBhvr additive="base">
                                        <p:cTn id="138" dur="650" fill="hold"/>
                                        <p:tgtEl>
                                          <p:spTgt spid="34"/>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39" dur="650" fill="hold"/>
                                        <p:tgtEl>
                                          <p:spTgt spid="34"/>
                                        </p:tgtEl>
                                        <p:attrNameLst>
                                          <p:attrName>ppt_h</p:attrName>
                                        </p:attrNameLst>
                                      </p:cBhvr>
                                      <p:tavLst>
                                        <p:tav tm="0">
                                          <p:val>
                                            <p:strVal val="#ppt_h*0.6"/>
                                          </p:val>
                                        </p:tav>
                                        <p:tav tm="70000">
                                          <p:val>
                                            <p:strVal val="#ppt_h*1.06"/>
                                          </p:val>
                                        </p:tav>
                                        <p:tav tm="100000">
                                          <p:val>
                                            <p:strVal val="#ppt_h"/>
                                          </p:val>
                                        </p:tav>
                                      </p:tavLst>
                                    </p:anim>
                                  </p:childTnLst>
                                </p:cTn>
                              </p:par>
                              <p:par>
                                <p:cTn id="140" presetID="53" presetClass="entr" presetSubtype="16" decel="100000" fill="hold" nodeType="withEffect">
                                  <p:stCondLst>
                                    <p:cond delay="1500"/>
                                  </p:stCondLst>
                                  <p:childTnLst>
                                    <p:set>
                                      <p:cBhvr>
                                        <p:cTn id="141" dur="1" fill="hold">
                                          <p:stCondLst>
                                            <p:cond delay="0"/>
                                          </p:stCondLst>
                                        </p:cTn>
                                        <p:tgtEl>
                                          <p:spTgt spid="35"/>
                                        </p:tgtEl>
                                        <p:attrNameLst>
                                          <p:attrName>style.visibility</p:attrName>
                                        </p:attrNameLst>
                                      </p:cBhvr>
                                      <p:to>
                                        <p:strVal val="visible"/>
                                      </p:to>
                                    </p:set>
                                    <p:animEffect transition="in" filter="fade">
                                      <p:cBhvr>
                                        <p:cTn id="142" dur="400"/>
                                        <p:tgtEl>
                                          <p:spTgt spid="35"/>
                                        </p:tgtEl>
                                      </p:cBhvr>
                                    </p:animEffect>
                                    <p:anim calcmode="lin" valueType="num">
                                      <p:cBhvr additive="base">
                                        <p:cTn id="143" dur="650" fill="hold"/>
                                        <p:tgtEl>
                                          <p:spTgt spid="3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4" dur="650" fill="hold"/>
                                        <p:tgtEl>
                                          <p:spTgt spid="35"/>
                                        </p:tgtEl>
                                        <p:attrNameLst>
                                          <p:attrName>ppt_h</p:attrName>
                                        </p:attrNameLst>
                                      </p:cBhvr>
                                      <p:tavLst>
                                        <p:tav tm="0">
                                          <p:val>
                                            <p:strVal val="#ppt_h*0.6"/>
                                          </p:val>
                                        </p:tav>
                                        <p:tav tm="70000">
                                          <p:val>
                                            <p:strVal val="#ppt_h*1.06"/>
                                          </p:val>
                                        </p:tav>
                                        <p:tav tm="100000">
                                          <p:val>
                                            <p:strVal val="#ppt_h"/>
                                          </p:val>
                                        </p:tav>
                                      </p:tavLst>
                                    </p:anim>
                                  </p:childTnLst>
                                </p:cTn>
                              </p:par>
                              <p:par>
                                <p:cTn id="145" presetID="53" presetClass="entr" presetSubtype="16" decel="100000" fill="hold" grpId="0" nodeType="withEffect">
                                  <p:stCondLst>
                                    <p:cond delay="1500"/>
                                  </p:stCondLst>
                                  <p:childTnLst>
                                    <p:set>
                                      <p:cBhvr>
                                        <p:cTn id="146" dur="1" fill="hold">
                                          <p:stCondLst>
                                            <p:cond delay="0"/>
                                          </p:stCondLst>
                                        </p:cTn>
                                        <p:tgtEl>
                                          <p:spTgt spid="36"/>
                                        </p:tgtEl>
                                        <p:attrNameLst>
                                          <p:attrName>style.visibility</p:attrName>
                                        </p:attrNameLst>
                                      </p:cBhvr>
                                      <p:to>
                                        <p:strVal val="visible"/>
                                      </p:to>
                                    </p:set>
                                    <p:animEffect transition="in" filter="fade">
                                      <p:cBhvr>
                                        <p:cTn id="147" dur="400"/>
                                        <p:tgtEl>
                                          <p:spTgt spid="36"/>
                                        </p:tgtEl>
                                      </p:cBhvr>
                                    </p:animEffect>
                                    <p:anim calcmode="lin" valueType="num">
                                      <p:cBhvr additive="base">
                                        <p:cTn id="148" dur="650" fill="hold"/>
                                        <p:tgtEl>
                                          <p:spTgt spid="3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9" dur="650" fill="hold"/>
                                        <p:tgtEl>
                                          <p:spTgt spid="36"/>
                                        </p:tgtEl>
                                        <p:attrNameLst>
                                          <p:attrName>ppt_h</p:attrName>
                                        </p:attrNameLst>
                                      </p:cBhvr>
                                      <p:tavLst>
                                        <p:tav tm="0">
                                          <p:val>
                                            <p:strVal val="#ppt_h*0.6"/>
                                          </p:val>
                                        </p:tav>
                                        <p:tav tm="70000">
                                          <p:val>
                                            <p:strVal val="#ppt_h*1.06"/>
                                          </p:val>
                                        </p:tav>
                                        <p:tav tm="100000">
                                          <p:val>
                                            <p:strVal val="#ppt_h"/>
                                          </p:val>
                                        </p:tav>
                                      </p:tavLst>
                                    </p:anim>
                                  </p:childTnLst>
                                </p:cTn>
                              </p:par>
                              <p:par>
                                <p:cTn id="150" presetID="53" presetClass="entr" presetSubtype="16" decel="100000" fill="hold" grpId="0" nodeType="withEffect">
                                  <p:stCondLst>
                                    <p:cond delay="1500"/>
                                  </p:stCondLst>
                                  <p:childTnLst>
                                    <p:set>
                                      <p:cBhvr>
                                        <p:cTn id="151" dur="1" fill="hold">
                                          <p:stCondLst>
                                            <p:cond delay="0"/>
                                          </p:stCondLst>
                                        </p:cTn>
                                        <p:tgtEl>
                                          <p:spTgt spid="37"/>
                                        </p:tgtEl>
                                        <p:attrNameLst>
                                          <p:attrName>style.visibility</p:attrName>
                                        </p:attrNameLst>
                                      </p:cBhvr>
                                      <p:to>
                                        <p:strVal val="visible"/>
                                      </p:to>
                                    </p:set>
                                    <p:animEffect transition="in" filter="fade">
                                      <p:cBhvr>
                                        <p:cTn id="152" dur="400"/>
                                        <p:tgtEl>
                                          <p:spTgt spid="37"/>
                                        </p:tgtEl>
                                      </p:cBhvr>
                                    </p:animEffect>
                                    <p:anim calcmode="lin" valueType="num">
                                      <p:cBhvr additive="base">
                                        <p:cTn id="153" dur="650" fill="hold"/>
                                        <p:tgtEl>
                                          <p:spTgt spid="3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54" dur="650" fill="hold"/>
                                        <p:tgtEl>
                                          <p:spTgt spid="37"/>
                                        </p:tgtEl>
                                        <p:attrNameLst>
                                          <p:attrName>ppt_h</p:attrName>
                                        </p:attrNameLst>
                                      </p:cBhvr>
                                      <p:tavLst>
                                        <p:tav tm="0">
                                          <p:val>
                                            <p:strVal val="#ppt_h*0.6"/>
                                          </p:val>
                                        </p:tav>
                                        <p:tav tm="70000">
                                          <p:val>
                                            <p:strVal val="#ppt_h*1.06"/>
                                          </p:val>
                                        </p:tav>
                                        <p:tav tm="100000">
                                          <p:val>
                                            <p:strVal val="#ppt_h"/>
                                          </p:val>
                                        </p:tav>
                                      </p:tavLst>
                                    </p:anim>
                                  </p:childTnLst>
                                </p:cTn>
                              </p:par>
                              <p:par>
                                <p:cTn id="155" presetID="6" presetClass="emph" presetSubtype="0" repeatCount="indefinite" accel="50000" decel="50000" autoRev="1" fill="hold" nodeType="withEffect">
                                  <p:stCondLst>
                                    <p:cond delay="0"/>
                                  </p:stCondLst>
                                  <p:childTnLst>
                                    <p:animScale>
                                      <p:cBhvr>
                                        <p:cTn id="156" dur="3500" fill="hold"/>
                                        <p:tgtEl>
                                          <p:spTgt spid="2"/>
                                        </p:tgtEl>
                                      </p:cBhvr>
                                      <p:by x="106000" y="106000"/>
                                    </p:animScale>
                                  </p:childTnLst>
                                </p:cTn>
                              </p:par>
                              <p:par>
                                <p:cTn id="157" presetID="8" presetClass="emph" presetSubtype="0" repeatCount="indefinite" fill="hold" nodeType="withEffect">
                                  <p:stCondLst>
                                    <p:cond delay="0"/>
                                  </p:stCondLst>
                                  <p:childTnLst>
                                    <p:animRot by="21600000">
                                      <p:cBhvr>
                                        <p:cTn id="158" dur="30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4" grpId="0" animBg="1"/>
      <p:bldP spid="16" grpId="0" animBg="1"/>
      <p:bldP spid="17" grpId="0" animBg="1"/>
      <p:bldP spid="18" grpId="0" animBg="1"/>
      <p:bldP spid="19" grpId="0" animBg="1"/>
      <p:bldP spid="21" grpId="0" animBg="1"/>
      <p:bldP spid="22" grpId="0" animBg="1"/>
      <p:bldP spid="23" grpId="0" animBg="1"/>
      <p:bldP spid="24" grpId="0" animBg="1"/>
      <p:bldP spid="26" grpId="0" animBg="1"/>
      <p:bldP spid="27" grpId="0" animBg="1"/>
      <p:bldP spid="28" grpId="0" animBg="1"/>
      <p:bldP spid="29" grpId="0" animBg="1"/>
      <p:bldP spid="31" grpId="0" animBg="1"/>
      <p:bldP spid="32" grpId="0" animBg="1"/>
      <p:bldP spid="33" grpId="0" animBg="1"/>
      <p:bldP spid="34" grpId="0" animBg="1"/>
      <p:bldP spid="36"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orb~breathe"/>
          <p:cNvSpPr/>
          <p:nvPr/>
        </p:nvSpPr>
        <p:spPr>
          <a:xfrm>
            <a:off x="7955280" y="2743200"/>
            <a:ext cx="2194560" cy="2194560"/>
          </a:xfrm>
          <a:prstGeom prst="ellipse">
            <a:avLst/>
          </a:prstGeom>
          <a:solidFill>
            <a:srgbClr val="5AE1D2"/>
          </a:solidFill>
          <a:ln w="25400">
            <a:solidFill>
              <a:srgbClr val="000000"/>
            </a:solidFill>
            <a:prstDash val="solid"/>
          </a:ln>
        </p:spPr>
      </p:sp>
      <p:sp>
        <p:nvSpPr>
          <p:cNvPr id="3" name="!!tile~spin"/>
          <p:cNvSpPr/>
          <p:nvPr/>
        </p:nvSpPr>
        <p:spPr>
          <a:xfrm rot="-480000">
            <a:off x="-365760" y="3017520"/>
            <a:ext cx="914400" cy="914400"/>
          </a:xfrm>
          <a:prstGeom prst="roundRect">
            <a:avLst>
              <a:gd name="adj" fmla="val 12000"/>
            </a:avLst>
          </a:prstGeom>
          <a:solidFill>
            <a:srgbClr val="E17E3F"/>
          </a:solidFill>
          <a:ln w="25400">
            <a:solidFill>
              <a:srgbClr val="000000"/>
            </a:solidFill>
            <a:prstDash val="solid"/>
          </a:ln>
        </p:spPr>
      </p:sp>
      <p:sp>
        <p:nvSpPr>
          <p:cNvPr id="4" name="!!hdr"/>
          <p:cNvSpPr/>
          <p:nvPr/>
        </p:nvSpPr>
        <p:spPr>
          <a:xfrm>
            <a:off x="548640" y="502920"/>
            <a:ext cx="5486400" cy="2697480"/>
          </a:xfrm>
          <a:prstGeom prst="rect">
            <a:avLst/>
          </a:prstGeom>
          <a:solidFill>
            <a:srgbClr val="FFFFFF"/>
          </a:solidFill>
          <a:ln w="19050">
            <a:solidFill>
              <a:srgbClr val="000000"/>
            </a:solidFill>
            <a:prstDash val="solid"/>
          </a:ln>
          <a:effectLst>
            <a:outerShdw blurRad="101600" dist="50800" dir="2700000" algn="bl" rotWithShape="0">
              <a:srgbClr val="000000">
                <a:alpha val="100000"/>
              </a:srgbClr>
            </a:outerShdw>
          </a:effectLst>
        </p:spPr>
      </p:sp>
      <p:sp>
        <p:nvSpPr>
          <p:cNvPr id="5" name="A01-zoom-391"/>
          <p:cNvSpPr/>
          <p:nvPr/>
        </p:nvSpPr>
        <p:spPr>
          <a:xfrm>
            <a:off x="548640" y="502920"/>
            <a:ext cx="5486400" cy="274320"/>
          </a:xfrm>
          <a:prstGeom prst="rect">
            <a:avLst/>
          </a:prstGeom>
          <a:solidFill>
            <a:srgbClr val="EEC3BB"/>
          </a:solidFill>
          <a:ln w="19050">
            <a:solidFill>
              <a:srgbClr val="000000"/>
            </a:solidFill>
            <a:prstDash val="solid"/>
          </a:ln>
        </p:spPr>
      </p:sp>
      <p:sp>
        <p:nvSpPr>
          <p:cNvPr id="6" name="A01-zoom-392"/>
          <p:cNvSpPr txBox="1"/>
          <p:nvPr/>
        </p:nvSpPr>
        <p:spPr>
          <a:xfrm>
            <a:off x="658368" y="502920"/>
            <a:ext cx="4389120" cy="274320"/>
          </a:xfrm>
          <a:prstGeom prst="rect">
            <a:avLst/>
          </a:prstGeom>
          <a:noFill/>
          <a:ln/>
        </p:spPr>
        <p:txBody>
          <a:bodyPr wrap="square" lIns="0" tIns="0" rIns="0" bIns="0" rtlCol="0" anchor="ctr"/>
          <a:lstStyle/>
          <a:p>
            <a:pPr marL="0" indent="0" algn="l">
              <a:buNone/>
            </a:pPr>
            <a:r>
              <a:rPr lang="en-US" sz="900" b="1" dirty="0">
                <a:solidFill>
                  <a:srgbClr val="000000"/>
                </a:solidFill>
                <a:latin typeface="Courier New" pitchFamily="34" charset="0"/>
                <a:ea typeface="Courier New"/>
                <a:cs typeface="Courier New"/>
              </a:rPr>
              <a:t>thank_you.txt</a:t>
            </a:r>
            <a:endParaRPr lang="en-US" sz="900" dirty="0"/>
          </a:p>
        </p:txBody>
      </p:sp>
      <p:sp>
        <p:nvSpPr>
          <p:cNvPr id="7" name="A01-zoom-393"/>
          <p:cNvSpPr/>
          <p:nvPr/>
        </p:nvSpPr>
        <p:spPr>
          <a:xfrm>
            <a:off x="5760720" y="557784"/>
            <a:ext cx="182880" cy="164592"/>
          </a:xfrm>
          <a:prstGeom prst="rect">
            <a:avLst/>
          </a:prstGeom>
          <a:solidFill>
            <a:srgbClr val="FFFFFF"/>
          </a:solidFill>
          <a:ln w="12700">
            <a:solidFill>
              <a:srgbClr val="000000"/>
            </a:solidFill>
            <a:prstDash val="solid"/>
          </a:ln>
        </p:spPr>
      </p:sp>
      <p:sp>
        <p:nvSpPr>
          <p:cNvPr id="8" name="A01-zoom-394"/>
          <p:cNvSpPr/>
          <p:nvPr/>
        </p:nvSpPr>
        <p:spPr>
          <a:xfrm>
            <a:off x="5513832" y="557784"/>
            <a:ext cx="182880" cy="164592"/>
          </a:xfrm>
          <a:prstGeom prst="rect">
            <a:avLst/>
          </a:prstGeom>
          <a:solidFill>
            <a:srgbClr val="FFFFFF"/>
          </a:solidFill>
          <a:ln w="12700">
            <a:solidFill>
              <a:srgbClr val="000000"/>
            </a:solidFill>
            <a:prstDash val="solid"/>
          </a:ln>
        </p:spPr>
      </p:sp>
      <p:sp>
        <p:nvSpPr>
          <p:cNvPr id="9" name="A01-zoom-395"/>
          <p:cNvSpPr/>
          <p:nvPr/>
        </p:nvSpPr>
        <p:spPr>
          <a:xfrm>
            <a:off x="5266944" y="557784"/>
            <a:ext cx="182880" cy="164592"/>
          </a:xfrm>
          <a:prstGeom prst="rect">
            <a:avLst/>
          </a:prstGeom>
          <a:solidFill>
            <a:srgbClr val="FFFFFF"/>
          </a:solidFill>
          <a:ln w="12700">
            <a:solidFill>
              <a:srgbClr val="000000"/>
            </a:solidFill>
            <a:prstDash val="solid"/>
          </a:ln>
        </p:spPr>
      </p:sp>
      <p:sp>
        <p:nvSpPr>
          <p:cNvPr id="10" name="!!title"/>
          <p:cNvSpPr txBox="1"/>
          <p:nvPr/>
        </p:nvSpPr>
        <p:spPr>
          <a:xfrm>
            <a:off x="777240" y="914400"/>
            <a:ext cx="5029200" cy="914400"/>
          </a:xfrm>
          <a:prstGeom prst="rect">
            <a:avLst/>
          </a:prstGeom>
          <a:noFill/>
          <a:ln/>
        </p:spPr>
        <p:txBody>
          <a:bodyPr wrap="square" lIns="0" tIns="0" rIns="0" bIns="0" rtlCol="0" anchor="ctr"/>
          <a:lstStyle/>
          <a:p>
            <a:pPr marL="0" indent="0" algn="r" rtl="1">
              <a:buNone/>
            </a:pPr>
            <a:r>
              <a:rPr lang="ku-Arab-IQ" altLang="en-US" sz="3600" b="1" dirty="0">
                <a:solidFill>
                  <a:srgbClr val="000000"/>
                </a:solidFill>
                <a:latin typeface="Zain" pitchFamily="34" charset="0"/>
                <a:ea typeface="Zain"/>
                <a:cs typeface="Zain"/>
              </a:rPr>
              <a:t>سوپاس بۆ سەرنجتان</a:t>
            </a:r>
            <a:endParaRPr lang="ku-Arab-IQ" sz="3600" dirty="0"/>
          </a:p>
        </p:txBody>
      </p:sp>
      <p:sp>
        <p:nvSpPr>
          <p:cNvPr id="11" name="A03-wipeR-396"/>
          <p:cNvSpPr/>
          <p:nvPr/>
        </p:nvSpPr>
        <p:spPr>
          <a:xfrm>
            <a:off x="3246120" y="1965960"/>
            <a:ext cx="2560320" cy="502920"/>
          </a:xfrm>
          <a:prstGeom prst="rect">
            <a:avLst/>
          </a:prstGeom>
          <a:solidFill>
            <a:srgbClr val="5AE1D2"/>
          </a:solidFill>
          <a:ln w="19050">
            <a:solidFill>
              <a:srgbClr val="000000"/>
            </a:solidFill>
            <a:prstDash val="solid"/>
          </a:ln>
          <a:effectLst>
            <a:outerShdw blurRad="101600" dist="38100" dir="2700000" algn="bl" rotWithShape="0">
              <a:srgbClr val="000000">
                <a:alpha val="100000"/>
              </a:srgbClr>
            </a:outerShdw>
          </a:effectLst>
        </p:spPr>
      </p:sp>
      <p:sp>
        <p:nvSpPr>
          <p:cNvPr id="12" name="A03-wipeR-397"/>
          <p:cNvSpPr txBox="1"/>
          <p:nvPr/>
        </p:nvSpPr>
        <p:spPr>
          <a:xfrm>
            <a:off x="3246120" y="1965960"/>
            <a:ext cx="2560320" cy="502920"/>
          </a:xfrm>
          <a:prstGeom prst="rect">
            <a:avLst/>
          </a:prstGeom>
          <a:noFill/>
          <a:ln/>
        </p:spPr>
        <p:txBody>
          <a:bodyPr wrap="square" lIns="0" tIns="0" rIns="0" bIns="0" rtlCol="0" anchor="ctr"/>
          <a:lstStyle/>
          <a:p>
            <a:pPr marL="0" indent="0" algn="ctr">
              <a:buNone/>
            </a:pPr>
            <a:r>
              <a:rPr lang="en-US" sz="2200" b="1" kern="0" spc="200" dirty="0">
                <a:solidFill>
                  <a:srgbClr val="000000"/>
                </a:solidFill>
                <a:latin typeface="Zain" pitchFamily="34" charset="0"/>
                <a:ea typeface="Zain"/>
                <a:cs typeface="Zain"/>
              </a:rPr>
              <a:t>THANK YOU!</a:t>
            </a:r>
            <a:endParaRPr lang="en-US" sz="2200" dirty="0"/>
          </a:p>
        </p:txBody>
      </p:sp>
      <p:sp>
        <p:nvSpPr>
          <p:cNvPr id="13" name="A04-fade-398"/>
          <p:cNvSpPr txBox="1"/>
          <p:nvPr/>
        </p:nvSpPr>
        <p:spPr>
          <a:xfrm>
            <a:off x="777240" y="2560320"/>
            <a:ext cx="5029200" cy="411480"/>
          </a:xfrm>
          <a:prstGeom prst="rect">
            <a:avLst/>
          </a:prstGeom>
          <a:noFill/>
          <a:ln/>
        </p:spPr>
        <p:txBody>
          <a:bodyPr wrap="square" lIns="0" tIns="0" rIns="0" bIns="0" rtlCol="0" anchor="ctr"/>
          <a:lstStyle/>
          <a:p>
            <a:pPr marL="0" indent="0" algn="r" rtl="1">
              <a:buNone/>
            </a:pPr>
            <a:r>
              <a:rPr lang="ku-Arab-IQ" altLang="en-US" sz="1800" b="1" dirty="0">
                <a:solidFill>
                  <a:srgbClr val="E17E3F"/>
                </a:solidFill>
                <a:latin typeface="Zain" pitchFamily="34" charset="0"/>
                <a:ea typeface="Zain"/>
                <a:cs typeface="Zain"/>
              </a:rPr>
              <a:t>پرسیارەکانتان بفرموون</a:t>
            </a:r>
            <a:endParaRPr lang="ku-Arab-IQ" sz="1800" dirty="0"/>
          </a:p>
        </p:txBody>
      </p:sp>
      <p:pic>
        <p:nvPicPr>
          <p:cNvPr id="14" name="!!logo" descr="/private/tmp/claude-501/-Users-zanafaroqhado-Downloads-flkrdstudio-project-router-/c411b843-c293-473a-91be-03799a46def1/scratchpad/assets/logo.png"/>
          <p:cNvPicPr>
            <a:picLocks noChangeAspect="1"/>
          </p:cNvPicPr>
          <p:nvPr/>
        </p:nvPicPr>
        <p:blipFill>
          <a:blip r:embed="rId3"/>
          <a:stretch>
            <a:fillRect/>
          </a:stretch>
        </p:blipFill>
        <p:spPr>
          <a:xfrm>
            <a:off x="6446520" y="365760"/>
            <a:ext cx="2103120" cy="2103120"/>
          </a:xfrm>
          <a:prstGeom prst="rect">
            <a:avLst/>
          </a:prstGeom>
        </p:spPr>
      </p:pic>
      <p:pic>
        <p:nvPicPr>
          <p:cNvPr id="15" name="!!smile~float" descr="/private/tmp/claude-501/-Users-zanafaroqhado-Downloads-flkrdstudio-project-router-/c411b843-c293-473a-91be-03799a46def1/scratchpad/assets/image19.png"/>
          <p:cNvPicPr>
            <a:picLocks noChangeAspect="1"/>
          </p:cNvPicPr>
          <p:nvPr/>
        </p:nvPicPr>
        <p:blipFill>
          <a:blip r:embed="rId4"/>
          <a:stretch>
            <a:fillRect/>
          </a:stretch>
        </p:blipFill>
        <p:spPr>
          <a:xfrm>
            <a:off x="274320" y="2697480"/>
            <a:ext cx="868680" cy="868680"/>
          </a:xfrm>
          <a:prstGeom prst="rect">
            <a:avLst/>
          </a:prstGeom>
        </p:spPr>
      </p:pic>
      <p:pic>
        <p:nvPicPr>
          <p:cNvPr id="16" name="A05-zoom-399~float" descr="/private/tmp/claude-501/-Users-zanafaroqhado-Downloads-flkrdstudio-project-router-/c411b843-c293-473a-91be-03799a46def1/scratchpad/assets/image38.png"/>
          <p:cNvPicPr>
            <a:picLocks noChangeAspect="1"/>
          </p:cNvPicPr>
          <p:nvPr/>
        </p:nvPicPr>
        <p:blipFill>
          <a:blip r:embed="rId5"/>
          <a:stretch>
            <a:fillRect/>
          </a:stretch>
        </p:blipFill>
        <p:spPr>
          <a:xfrm>
            <a:off x="6263640" y="2423160"/>
            <a:ext cx="1051560" cy="868680"/>
          </a:xfrm>
          <a:prstGeom prst="rect">
            <a:avLst/>
          </a:prstGeom>
        </p:spPr>
      </p:pic>
      <p:sp>
        <p:nvSpPr>
          <p:cNvPr id="17" name="A06-rise-400"/>
          <p:cNvSpPr/>
          <p:nvPr/>
        </p:nvSpPr>
        <p:spPr>
          <a:xfrm>
            <a:off x="548640" y="3611880"/>
            <a:ext cx="8092440" cy="868680"/>
          </a:xfrm>
          <a:prstGeom prst="rect">
            <a:avLst/>
          </a:prstGeom>
          <a:solidFill>
            <a:srgbClr val="5AE1D2"/>
          </a:solidFill>
          <a:ln w="19050">
            <a:solidFill>
              <a:srgbClr val="000000"/>
            </a:solidFill>
            <a:prstDash val="solid"/>
          </a:ln>
          <a:effectLst>
            <a:outerShdw blurRad="101600" dist="50800" dir="2700000" algn="bl" rotWithShape="0">
              <a:srgbClr val="000000">
                <a:alpha val="100000"/>
              </a:srgbClr>
            </a:outerShdw>
          </a:effectLst>
        </p:spPr>
      </p:sp>
      <p:sp>
        <p:nvSpPr>
          <p:cNvPr id="18" name="A07-rise-401"/>
          <p:cNvSpPr txBox="1"/>
          <p:nvPr/>
        </p:nvSpPr>
        <p:spPr>
          <a:xfrm>
            <a:off x="5943600" y="3657600"/>
            <a:ext cx="2697480" cy="310896"/>
          </a:xfrm>
          <a:prstGeom prst="rect">
            <a:avLst/>
          </a:prstGeom>
          <a:noFill/>
          <a:ln/>
        </p:spPr>
        <p:txBody>
          <a:bodyPr wrap="square" lIns="0" tIns="0" rIns="0" bIns="0" rtlCol="0" anchor="ctr"/>
          <a:lstStyle/>
          <a:p>
            <a:pPr marL="0" indent="0" algn="ctr" rtl="1">
              <a:buNone/>
            </a:pPr>
            <a:r>
              <a:rPr lang="ku-Arab-IQ" altLang="en-US" sz="1400" dirty="0">
                <a:solidFill>
                  <a:srgbClr val="000000"/>
                </a:solidFill>
                <a:latin typeface="Zain" pitchFamily="34" charset="0"/>
                <a:ea typeface="Zain"/>
                <a:cs typeface="Zain"/>
              </a:rPr>
              <a:t>بەسەرپەرشتی</a:t>
            </a:r>
            <a:endParaRPr lang="ku-Arab-IQ" sz="1400" dirty="0"/>
          </a:p>
        </p:txBody>
      </p:sp>
      <p:sp>
        <p:nvSpPr>
          <p:cNvPr id="19" name="A07-rise-402"/>
          <p:cNvSpPr txBox="1"/>
          <p:nvPr/>
        </p:nvSpPr>
        <p:spPr>
          <a:xfrm>
            <a:off x="5943600" y="3950208"/>
            <a:ext cx="2697480" cy="457200"/>
          </a:xfrm>
          <a:prstGeom prst="rect">
            <a:avLst/>
          </a:prstGeom>
          <a:noFill/>
          <a:ln/>
        </p:spPr>
        <p:txBody>
          <a:bodyPr wrap="square" lIns="0" tIns="0" rIns="0" bIns="0" rtlCol="0" anchor="ctr"/>
          <a:lstStyle/>
          <a:p>
            <a:pPr marL="0" indent="0" algn="ctr" rtl="1">
              <a:buNone/>
            </a:pPr>
            <a:r>
              <a:rPr lang="ku-Arab-IQ" altLang="en-US" sz="2300" b="1" dirty="0">
                <a:solidFill>
                  <a:srgbClr val="000000"/>
                </a:solidFill>
                <a:latin typeface="Zain" pitchFamily="34" charset="0"/>
                <a:ea typeface="Zain"/>
                <a:cs typeface="Zain"/>
              </a:rPr>
              <a:t>م. زێدان</a:t>
            </a:r>
            <a:endParaRPr lang="ku-Arab-IQ" sz="2300" dirty="0"/>
          </a:p>
        </p:txBody>
      </p:sp>
      <p:sp>
        <p:nvSpPr>
          <p:cNvPr id="20" name="A08-rise-403"/>
          <p:cNvSpPr txBox="1"/>
          <p:nvPr/>
        </p:nvSpPr>
        <p:spPr>
          <a:xfrm>
            <a:off x="3246120" y="3657600"/>
            <a:ext cx="2697480" cy="310896"/>
          </a:xfrm>
          <a:prstGeom prst="rect">
            <a:avLst/>
          </a:prstGeom>
          <a:noFill/>
          <a:ln/>
        </p:spPr>
        <p:txBody>
          <a:bodyPr wrap="square" lIns="0" tIns="0" rIns="0" bIns="0" rtlCol="0" anchor="ctr"/>
          <a:lstStyle/>
          <a:p>
            <a:pPr marL="0" indent="0" algn="ctr" rtl="1">
              <a:buNone/>
            </a:pPr>
            <a:r>
              <a:rPr lang="ku-Arab-IQ" altLang="en-US" sz="1400" dirty="0">
                <a:solidFill>
                  <a:srgbClr val="000000"/>
                </a:solidFill>
                <a:latin typeface="Zain" pitchFamily="34" charset="0"/>
                <a:ea typeface="Zain"/>
                <a:cs typeface="Zain"/>
              </a:rPr>
              <a:t>ئامادەکردن</a:t>
            </a:r>
            <a:endParaRPr lang="ku-Arab-IQ" sz="1400" dirty="0"/>
          </a:p>
        </p:txBody>
      </p:sp>
      <p:sp>
        <p:nvSpPr>
          <p:cNvPr id="21" name="A08-rise-404"/>
          <p:cNvSpPr txBox="1"/>
          <p:nvPr/>
        </p:nvSpPr>
        <p:spPr>
          <a:xfrm>
            <a:off x="3246120" y="3950208"/>
            <a:ext cx="2697480" cy="457200"/>
          </a:xfrm>
          <a:prstGeom prst="rect">
            <a:avLst/>
          </a:prstGeom>
          <a:noFill/>
          <a:ln/>
        </p:spPr>
        <p:txBody>
          <a:bodyPr wrap="square" lIns="0" tIns="0" rIns="0" bIns="0" rtlCol="0" anchor="ctr"/>
          <a:lstStyle/>
          <a:p>
            <a:pPr marL="0" indent="0" algn="ctr" rtl="1">
              <a:buNone/>
            </a:pPr>
            <a:r>
              <a:rPr lang="ku-Arab-IQ" altLang="en-US" sz="2300" b="1" dirty="0">
                <a:solidFill>
                  <a:srgbClr val="000000"/>
                </a:solidFill>
                <a:latin typeface="Zain" pitchFamily="34" charset="0"/>
                <a:ea typeface="Zain"/>
                <a:cs typeface="Zain"/>
              </a:rPr>
              <a:t>زانا فارۆق</a:t>
            </a:r>
            <a:endParaRPr lang="ku-Arab-IQ" sz="2300" dirty="0"/>
          </a:p>
        </p:txBody>
      </p:sp>
      <p:sp>
        <p:nvSpPr>
          <p:cNvPr id="22" name="A06-rise-405"/>
          <p:cNvSpPr/>
          <p:nvPr/>
        </p:nvSpPr>
        <p:spPr>
          <a:xfrm>
            <a:off x="5943600" y="3730752"/>
            <a:ext cx="0" cy="640080"/>
          </a:xfrm>
          <a:prstGeom prst="line">
            <a:avLst/>
          </a:prstGeom>
          <a:noFill/>
          <a:ln w="15875">
            <a:solidFill>
              <a:srgbClr val="000000"/>
            </a:solidFill>
            <a:prstDash val="solid"/>
          </a:ln>
        </p:spPr>
      </p:sp>
      <p:sp>
        <p:nvSpPr>
          <p:cNvPr id="23" name="A09-rise-406"/>
          <p:cNvSpPr txBox="1"/>
          <p:nvPr/>
        </p:nvSpPr>
        <p:spPr>
          <a:xfrm>
            <a:off x="548640" y="3657600"/>
            <a:ext cx="2697480" cy="310896"/>
          </a:xfrm>
          <a:prstGeom prst="rect">
            <a:avLst/>
          </a:prstGeom>
          <a:noFill/>
          <a:ln/>
        </p:spPr>
        <p:txBody>
          <a:bodyPr wrap="square" lIns="0" tIns="0" rIns="0" bIns="0" rtlCol="0" anchor="ctr"/>
          <a:lstStyle/>
          <a:p>
            <a:pPr marL="0" indent="0" algn="ctr" rtl="1">
              <a:buNone/>
            </a:pPr>
            <a:r>
              <a:rPr lang="ku-Arab-IQ" altLang="en-US" sz="1400" dirty="0">
                <a:solidFill>
                  <a:srgbClr val="000000"/>
                </a:solidFill>
                <a:latin typeface="Zain" pitchFamily="34" charset="0"/>
                <a:ea typeface="Zain"/>
                <a:cs typeface="Zain"/>
              </a:rPr>
              <a:t>پێشکەشکردن</a:t>
            </a:r>
            <a:endParaRPr lang="ku-Arab-IQ" sz="1400" dirty="0"/>
          </a:p>
        </p:txBody>
      </p:sp>
      <p:sp>
        <p:nvSpPr>
          <p:cNvPr id="24" name="A09-rise-407"/>
          <p:cNvSpPr txBox="1"/>
          <p:nvPr/>
        </p:nvSpPr>
        <p:spPr>
          <a:xfrm>
            <a:off x="548640" y="3950208"/>
            <a:ext cx="2697480" cy="457200"/>
          </a:xfrm>
          <a:prstGeom prst="rect">
            <a:avLst/>
          </a:prstGeom>
          <a:noFill/>
          <a:ln/>
        </p:spPr>
        <p:txBody>
          <a:bodyPr wrap="square" lIns="0" tIns="0" rIns="0" bIns="0" rtlCol="0" anchor="ctr"/>
          <a:lstStyle/>
          <a:p>
            <a:pPr marL="0" indent="0" algn="ctr" rtl="1">
              <a:buNone/>
            </a:pPr>
            <a:r>
              <a:rPr lang="ku-Arab-IQ" altLang="en-US" sz="2300" b="1" dirty="0">
                <a:solidFill>
                  <a:srgbClr val="000000"/>
                </a:solidFill>
                <a:latin typeface="Zain" pitchFamily="34" charset="0"/>
                <a:ea typeface="Zain"/>
                <a:cs typeface="Zain"/>
              </a:rPr>
              <a:t>ئەلند ئەزیز</a:t>
            </a:r>
            <a:endParaRPr lang="ku-Arab-IQ" sz="2300" dirty="0"/>
          </a:p>
        </p:txBody>
      </p:sp>
      <p:sp>
        <p:nvSpPr>
          <p:cNvPr id="25" name="A06-rise-408"/>
          <p:cNvSpPr/>
          <p:nvPr/>
        </p:nvSpPr>
        <p:spPr>
          <a:xfrm>
            <a:off x="3246120" y="3730752"/>
            <a:ext cx="0" cy="640080"/>
          </a:xfrm>
          <a:prstGeom prst="line">
            <a:avLst/>
          </a:prstGeom>
          <a:noFill/>
          <a:ln w="15875">
            <a:solidFill>
              <a:srgbClr val="000000"/>
            </a:solidFill>
            <a:prstDash val="solid"/>
          </a:ln>
        </p:spPr>
      </p:sp>
      <p:sp>
        <p:nvSpPr>
          <p:cNvPr id="26" name="!!watermark"/>
          <p:cNvSpPr txBox="1"/>
          <p:nvPr/>
        </p:nvSpPr>
        <p:spPr>
          <a:xfrm>
            <a:off x="320040" y="4773168"/>
            <a:ext cx="4206240" cy="256032"/>
          </a:xfrm>
          <a:prstGeom prst="rect">
            <a:avLst/>
          </a:prstGeom>
          <a:noFill/>
          <a:ln/>
        </p:spPr>
        <p:txBody>
          <a:bodyPr wrap="square" lIns="0" tIns="0" rIns="0" bIns="0" rtlCol="0" anchor="ctr"/>
          <a:lstStyle/>
          <a:p>
            <a:pPr marL="0" indent="0" algn="l">
              <a:buNone/>
            </a:pPr>
            <a:r>
              <a:rPr lang="en-US" sz="900" b="1" kern="0" spc="300" dirty="0">
                <a:solidFill>
                  <a:srgbClr val="3A2A22"/>
                </a:solidFill>
                <a:latin typeface="Zain" pitchFamily="34" charset="0"/>
                <a:ea typeface="Zain"/>
                <a:cs typeface="Zain"/>
              </a:rPr>
              <a:t>POWERED BY FLKRDSTUDIO</a:t>
            </a:r>
            <a:endParaRPr lang="en-US" sz="900" dirty="0"/>
          </a:p>
        </p:txBody>
      </p:sp>
      <p:sp>
        <p:nvSpPr>
          <p:cNvPr id="27" name="!!track"/>
          <p:cNvSpPr/>
          <p:nvPr/>
        </p:nvSpPr>
        <p:spPr>
          <a:xfrm>
            <a:off x="5989320" y="4837176"/>
            <a:ext cx="1554480" cy="128016"/>
          </a:xfrm>
          <a:prstGeom prst="roundRect">
            <a:avLst>
              <a:gd name="adj" fmla="val 50000"/>
            </a:avLst>
          </a:prstGeom>
          <a:solidFill>
            <a:srgbClr val="FFFFFF"/>
          </a:solidFill>
          <a:ln w="12700">
            <a:solidFill>
              <a:srgbClr val="000000"/>
            </a:solidFill>
            <a:prstDash val="solid"/>
          </a:ln>
        </p:spPr>
      </p:sp>
      <p:sp>
        <p:nvSpPr>
          <p:cNvPr id="28" name="!!prog"/>
          <p:cNvSpPr/>
          <p:nvPr/>
        </p:nvSpPr>
        <p:spPr>
          <a:xfrm>
            <a:off x="5989320" y="4837176"/>
            <a:ext cx="1554480" cy="128016"/>
          </a:xfrm>
          <a:prstGeom prst="roundRect">
            <a:avLst>
              <a:gd name="adj" fmla="val 50000"/>
            </a:avLst>
          </a:prstGeom>
          <a:solidFill>
            <a:srgbClr val="5AE1D2"/>
          </a:solidFill>
          <a:ln w="12700">
            <a:solidFill>
              <a:srgbClr val="000000"/>
            </a:solidFill>
            <a:prstDash val="solid"/>
          </a:ln>
        </p:spPr>
      </p:sp>
      <p:sp>
        <p:nvSpPr>
          <p:cNvPr id="29" name="!!page"/>
          <p:cNvSpPr txBox="1"/>
          <p:nvPr/>
        </p:nvSpPr>
        <p:spPr>
          <a:xfrm>
            <a:off x="7726680" y="4773168"/>
            <a:ext cx="914400" cy="256032"/>
          </a:xfrm>
          <a:prstGeom prst="rect">
            <a:avLst/>
          </a:prstGeom>
          <a:noFill/>
          <a:ln/>
        </p:spPr>
        <p:txBody>
          <a:bodyPr wrap="square" lIns="0" tIns="0" rIns="0" bIns="0" rtlCol="0" anchor="ctr"/>
          <a:lstStyle/>
          <a:p>
            <a:pPr marL="0" indent="0" algn="r">
              <a:buNone/>
            </a:pPr>
            <a:r>
              <a:rPr lang="en-US" sz="900" b="1" dirty="0">
                <a:solidFill>
                  <a:srgbClr val="3A2A22"/>
                </a:solidFill>
                <a:latin typeface="Courier New" pitchFamily="34" charset="0"/>
                <a:ea typeface="Courier New"/>
                <a:cs typeface="Courier New"/>
              </a:rPr>
              <a:t>25 / 25</a:t>
            </a:r>
            <a:endParaRPr lang="en-US" sz="9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decel="100000" fill="hold" grpId="0" nodeType="withEffect">
                                  <p:stCondLst>
                                    <p:cond delay="3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anim calcmode="lin" valueType="num">
                                      <p:cBhvr additive="base">
                                        <p:cTn id="8" dur="650" fill="hold"/>
                                        <p:tgtEl>
                                          <p:spTgt spid="5"/>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9" dur="650" fill="hold"/>
                                        <p:tgtEl>
                                          <p:spTgt spid="5"/>
                                        </p:tgtEl>
                                        <p:attrNameLst>
                                          <p:attrName>ppt_h</p:attrName>
                                        </p:attrNameLst>
                                      </p:cBhvr>
                                      <p:tavLst>
                                        <p:tav tm="0">
                                          <p:val>
                                            <p:strVal val="#ppt_h*0.6"/>
                                          </p:val>
                                        </p:tav>
                                        <p:tav tm="70000">
                                          <p:val>
                                            <p:strVal val="#ppt_h*1.06"/>
                                          </p:val>
                                        </p:tav>
                                        <p:tav tm="100000">
                                          <p:val>
                                            <p:strVal val="#ppt_h"/>
                                          </p:val>
                                        </p:tav>
                                      </p:tavLst>
                                    </p:anim>
                                  </p:childTnLst>
                                </p:cTn>
                              </p:par>
                              <p:par>
                                <p:cTn id="10" presetID="53" presetClass="entr" presetSubtype="16" decel="100000" fill="hold" grpId="0" nodeType="withEffect">
                                  <p:stCondLst>
                                    <p:cond delay="3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00"/>
                                        <p:tgtEl>
                                          <p:spTgt spid="6"/>
                                        </p:tgtEl>
                                      </p:cBhvr>
                                    </p:animEffect>
                                    <p:anim calcmode="lin" valueType="num">
                                      <p:cBhvr additive="base">
                                        <p:cTn id="13" dur="650" fill="hold"/>
                                        <p:tgtEl>
                                          <p:spTgt spid="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4" dur="650" fill="hold"/>
                                        <p:tgtEl>
                                          <p:spTgt spid="6"/>
                                        </p:tgtEl>
                                        <p:attrNameLst>
                                          <p:attrName>ppt_h</p:attrName>
                                        </p:attrNameLst>
                                      </p:cBhvr>
                                      <p:tavLst>
                                        <p:tav tm="0">
                                          <p:val>
                                            <p:strVal val="#ppt_h*0.6"/>
                                          </p:val>
                                        </p:tav>
                                        <p:tav tm="70000">
                                          <p:val>
                                            <p:strVal val="#ppt_h*1.06"/>
                                          </p:val>
                                        </p:tav>
                                        <p:tav tm="100000">
                                          <p:val>
                                            <p:strVal val="#ppt_h"/>
                                          </p:val>
                                        </p:tav>
                                      </p:tavLst>
                                    </p:anim>
                                  </p:childTnLst>
                                </p:cTn>
                              </p:par>
                              <p:par>
                                <p:cTn id="15" presetID="53" presetClass="entr" presetSubtype="16" decel="100000" fill="hold" grpId="0" nodeType="withEffect">
                                  <p:stCondLst>
                                    <p:cond delay="3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anim calcmode="lin" valueType="num">
                                      <p:cBhvr additive="base">
                                        <p:cTn id="18" dur="650" fill="hold"/>
                                        <p:tgtEl>
                                          <p:spTgt spid="7"/>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19" dur="650" fill="hold"/>
                                        <p:tgtEl>
                                          <p:spTgt spid="7"/>
                                        </p:tgtEl>
                                        <p:attrNameLst>
                                          <p:attrName>ppt_h</p:attrName>
                                        </p:attrNameLst>
                                      </p:cBhvr>
                                      <p:tavLst>
                                        <p:tav tm="0">
                                          <p:val>
                                            <p:strVal val="#ppt_h*0.6"/>
                                          </p:val>
                                        </p:tav>
                                        <p:tav tm="70000">
                                          <p:val>
                                            <p:strVal val="#ppt_h*1.06"/>
                                          </p:val>
                                        </p:tav>
                                        <p:tav tm="100000">
                                          <p:val>
                                            <p:strVal val="#ppt_h"/>
                                          </p:val>
                                        </p:tav>
                                      </p:tavLst>
                                    </p:anim>
                                  </p:childTnLst>
                                </p:cTn>
                              </p:par>
                              <p:par>
                                <p:cTn id="20" presetID="53" presetClass="entr" presetSubtype="16" decel="100000" fill="hold" grpId="0" nodeType="withEffect">
                                  <p:stCondLst>
                                    <p:cond delay="3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anim calcmode="lin" valueType="num">
                                      <p:cBhvr additive="base">
                                        <p:cTn id="23" dur="650" fill="hold"/>
                                        <p:tgtEl>
                                          <p:spTgt spid="8"/>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4" dur="650" fill="hold"/>
                                        <p:tgtEl>
                                          <p:spTgt spid="8"/>
                                        </p:tgtEl>
                                        <p:attrNameLst>
                                          <p:attrName>ppt_h</p:attrName>
                                        </p:attrNameLst>
                                      </p:cBhvr>
                                      <p:tavLst>
                                        <p:tav tm="0">
                                          <p:val>
                                            <p:strVal val="#ppt_h*0.6"/>
                                          </p:val>
                                        </p:tav>
                                        <p:tav tm="70000">
                                          <p:val>
                                            <p:strVal val="#ppt_h*1.06"/>
                                          </p:val>
                                        </p:tav>
                                        <p:tav tm="100000">
                                          <p:val>
                                            <p:strVal val="#ppt_h"/>
                                          </p:val>
                                        </p:tav>
                                      </p:tavLst>
                                    </p:anim>
                                  </p:childTnLst>
                                </p:cTn>
                              </p:par>
                              <p:par>
                                <p:cTn id="25" presetID="53" presetClass="entr" presetSubtype="16" decel="100000" fill="hold" grpId="0" nodeType="withEffect">
                                  <p:stCondLst>
                                    <p:cond delay="3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400"/>
                                        <p:tgtEl>
                                          <p:spTgt spid="9"/>
                                        </p:tgtEl>
                                      </p:cBhvr>
                                    </p:animEffect>
                                    <p:anim calcmode="lin" valueType="num">
                                      <p:cBhvr additive="base">
                                        <p:cTn id="28" dur="650" fill="hold"/>
                                        <p:tgtEl>
                                          <p:spTgt spid="9"/>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29" dur="650" fill="hold"/>
                                        <p:tgtEl>
                                          <p:spTgt spid="9"/>
                                        </p:tgtEl>
                                        <p:attrNameLst>
                                          <p:attrName>ppt_h</p:attrName>
                                        </p:attrNameLst>
                                      </p:cBhvr>
                                      <p:tavLst>
                                        <p:tav tm="0">
                                          <p:val>
                                            <p:strVal val="#ppt_h*0.6"/>
                                          </p:val>
                                        </p:tav>
                                        <p:tav tm="70000">
                                          <p:val>
                                            <p:strVal val="#ppt_h*1.06"/>
                                          </p:val>
                                        </p:tav>
                                        <p:tav tm="100000">
                                          <p:val>
                                            <p:strVal val="#ppt_h"/>
                                          </p:val>
                                        </p:tav>
                                      </p:tavLst>
                                    </p:anim>
                                  </p:childTnLst>
                                </p:cTn>
                              </p:par>
                              <p:par>
                                <p:cTn id="30" presetID="22" presetClass="entr" presetSubtype="2" decel="100000" fill="hold" grpId="0" nodeType="withEffect">
                                  <p:stCondLst>
                                    <p:cond delay="81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800"/>
                                        <p:tgtEl>
                                          <p:spTgt spid="11"/>
                                        </p:tgtEl>
                                      </p:cBhvr>
                                    </p:animEffect>
                                  </p:childTnLst>
                                </p:cTn>
                              </p:par>
                              <p:par>
                                <p:cTn id="33" presetID="22" presetClass="entr" presetSubtype="2" decel="100000" fill="hold" grpId="0" nodeType="withEffect">
                                  <p:stCondLst>
                                    <p:cond delay="81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800"/>
                                        <p:tgtEl>
                                          <p:spTgt spid="12"/>
                                        </p:tgtEl>
                                      </p:cBhvr>
                                    </p:animEffect>
                                  </p:childTnLst>
                                </p:cTn>
                              </p:par>
                              <p:par>
                                <p:cTn id="36" presetID="10" presetClass="entr" presetSubtype="0" decel="100000" fill="hold" grpId="0" nodeType="withEffect">
                                  <p:stCondLst>
                                    <p:cond delay="104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700"/>
                                        <p:tgtEl>
                                          <p:spTgt spid="13"/>
                                        </p:tgtEl>
                                      </p:cBhvr>
                                    </p:animEffect>
                                  </p:childTnLst>
                                </p:cTn>
                              </p:par>
                              <p:par>
                                <p:cTn id="39" presetID="53" presetClass="entr" presetSubtype="16" decel="100000" fill="hold" nodeType="withEffect">
                                  <p:stCondLst>
                                    <p:cond delay="127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400"/>
                                        <p:tgtEl>
                                          <p:spTgt spid="16"/>
                                        </p:tgtEl>
                                      </p:cBhvr>
                                    </p:animEffect>
                                    <p:anim calcmode="lin" valueType="num">
                                      <p:cBhvr additive="base">
                                        <p:cTn id="42" dur="650" fill="hold"/>
                                        <p:tgtEl>
                                          <p:spTgt spid="16"/>
                                        </p:tgtEl>
                                        <p:attrNameLst>
                                          <p:attrName>ppt_w</p:attrName>
                                        </p:attrNameLst>
                                      </p:cBhvr>
                                      <p:tavLst>
                                        <p:tav tm="0">
                                          <p:val>
                                            <p:strVal val="#ppt_w*0.6"/>
                                          </p:val>
                                        </p:tav>
                                        <p:tav tm="70000">
                                          <p:val>
                                            <p:strVal val="#ppt_w*1.06"/>
                                          </p:val>
                                        </p:tav>
                                        <p:tav tm="100000">
                                          <p:val>
                                            <p:strVal val="#ppt_w"/>
                                          </p:val>
                                        </p:tav>
                                      </p:tavLst>
                                    </p:anim>
                                    <p:anim calcmode="lin" valueType="num">
                                      <p:cBhvr additive="base">
                                        <p:cTn id="43" dur="650" fill="hold"/>
                                        <p:tgtEl>
                                          <p:spTgt spid="16"/>
                                        </p:tgtEl>
                                        <p:attrNameLst>
                                          <p:attrName>ppt_h</p:attrName>
                                        </p:attrNameLst>
                                      </p:cBhvr>
                                      <p:tavLst>
                                        <p:tav tm="0">
                                          <p:val>
                                            <p:strVal val="#ppt_h*0.6"/>
                                          </p:val>
                                        </p:tav>
                                        <p:tav tm="70000">
                                          <p:val>
                                            <p:strVal val="#ppt_h*1.06"/>
                                          </p:val>
                                        </p:tav>
                                        <p:tav tm="100000">
                                          <p:val>
                                            <p:strVal val="#ppt_h"/>
                                          </p:val>
                                        </p:tav>
                                      </p:tavLst>
                                    </p:anim>
                                  </p:childTnLst>
                                </p:cTn>
                              </p:par>
                              <p:par>
                                <p:cTn id="44" presetID="42" presetClass="entr" presetSubtype="0" decel="100000" fill="hold" grpId="0" nodeType="withEffect">
                                  <p:stCondLst>
                                    <p:cond delay="15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700"/>
                                        <p:tgtEl>
                                          <p:spTgt spid="17"/>
                                        </p:tgtEl>
                                      </p:cBhvr>
                                    </p:animEffect>
                                    <p:anim calcmode="lin" valueType="num">
                                      <p:cBhvr additive="base">
                                        <p:cTn id="47" dur="700" fill="hold"/>
                                        <p:tgtEl>
                                          <p:spTgt spid="17"/>
                                        </p:tgtEl>
                                        <p:attrNameLst>
                                          <p:attrName>ppt_x</p:attrName>
                                        </p:attrNameLst>
                                      </p:cBhvr>
                                      <p:tavLst>
                                        <p:tav tm="0">
                                          <p:val>
                                            <p:strVal val="#ppt_x"/>
                                          </p:val>
                                        </p:tav>
                                        <p:tav tm="100000">
                                          <p:val>
                                            <p:strVal val="#ppt_x"/>
                                          </p:val>
                                        </p:tav>
                                      </p:tavLst>
                                    </p:anim>
                                    <p:anim calcmode="lin" valueType="num">
                                      <p:cBhvr additive="base">
                                        <p:cTn id="48" dur="700" fill="hold"/>
                                        <p:tgtEl>
                                          <p:spTgt spid="17"/>
                                        </p:tgtEl>
                                        <p:attrNameLst>
                                          <p:attrName>ppt_y</p:attrName>
                                        </p:attrNameLst>
                                      </p:cBhvr>
                                      <p:tavLst>
                                        <p:tav tm="0">
                                          <p:val>
                                            <p:strVal val="#ppt_y+.06"/>
                                          </p:val>
                                        </p:tav>
                                        <p:tav tm="100000">
                                          <p:val>
                                            <p:strVal val="#ppt_y"/>
                                          </p:val>
                                        </p:tav>
                                      </p:tavLst>
                                    </p:anim>
                                  </p:childTnLst>
                                </p:cTn>
                              </p:par>
                              <p:par>
                                <p:cTn id="49" presetID="42" presetClass="entr" presetSubtype="0" decel="100000" fill="hold" grpId="0" nodeType="withEffect">
                                  <p:stCondLst>
                                    <p:cond delay="173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700"/>
                                        <p:tgtEl>
                                          <p:spTgt spid="18"/>
                                        </p:tgtEl>
                                      </p:cBhvr>
                                    </p:animEffect>
                                    <p:anim calcmode="lin" valueType="num">
                                      <p:cBhvr additive="base">
                                        <p:cTn id="52" dur="700" fill="hold"/>
                                        <p:tgtEl>
                                          <p:spTgt spid="18"/>
                                        </p:tgtEl>
                                        <p:attrNameLst>
                                          <p:attrName>ppt_x</p:attrName>
                                        </p:attrNameLst>
                                      </p:cBhvr>
                                      <p:tavLst>
                                        <p:tav tm="0">
                                          <p:val>
                                            <p:strVal val="#ppt_x"/>
                                          </p:val>
                                        </p:tav>
                                        <p:tav tm="100000">
                                          <p:val>
                                            <p:strVal val="#ppt_x"/>
                                          </p:val>
                                        </p:tav>
                                      </p:tavLst>
                                    </p:anim>
                                    <p:anim calcmode="lin" valueType="num">
                                      <p:cBhvr additive="base">
                                        <p:cTn id="53" dur="700" fill="hold"/>
                                        <p:tgtEl>
                                          <p:spTgt spid="18"/>
                                        </p:tgtEl>
                                        <p:attrNameLst>
                                          <p:attrName>ppt_y</p:attrName>
                                        </p:attrNameLst>
                                      </p:cBhvr>
                                      <p:tavLst>
                                        <p:tav tm="0">
                                          <p:val>
                                            <p:strVal val="#ppt_y+.06"/>
                                          </p:val>
                                        </p:tav>
                                        <p:tav tm="100000">
                                          <p:val>
                                            <p:strVal val="#ppt_y"/>
                                          </p:val>
                                        </p:tav>
                                      </p:tavLst>
                                    </p:anim>
                                  </p:childTnLst>
                                </p:cTn>
                              </p:par>
                              <p:par>
                                <p:cTn id="54" presetID="42" presetClass="entr" presetSubtype="0" decel="100000" fill="hold" grpId="0" nodeType="withEffect">
                                  <p:stCondLst>
                                    <p:cond delay="173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700"/>
                                        <p:tgtEl>
                                          <p:spTgt spid="19"/>
                                        </p:tgtEl>
                                      </p:cBhvr>
                                    </p:animEffect>
                                    <p:anim calcmode="lin" valueType="num">
                                      <p:cBhvr additive="base">
                                        <p:cTn id="57" dur="700" fill="hold"/>
                                        <p:tgtEl>
                                          <p:spTgt spid="19"/>
                                        </p:tgtEl>
                                        <p:attrNameLst>
                                          <p:attrName>ppt_x</p:attrName>
                                        </p:attrNameLst>
                                      </p:cBhvr>
                                      <p:tavLst>
                                        <p:tav tm="0">
                                          <p:val>
                                            <p:strVal val="#ppt_x"/>
                                          </p:val>
                                        </p:tav>
                                        <p:tav tm="100000">
                                          <p:val>
                                            <p:strVal val="#ppt_x"/>
                                          </p:val>
                                        </p:tav>
                                      </p:tavLst>
                                    </p:anim>
                                    <p:anim calcmode="lin" valueType="num">
                                      <p:cBhvr additive="base">
                                        <p:cTn id="58" dur="700" fill="hold"/>
                                        <p:tgtEl>
                                          <p:spTgt spid="19"/>
                                        </p:tgtEl>
                                        <p:attrNameLst>
                                          <p:attrName>ppt_y</p:attrName>
                                        </p:attrNameLst>
                                      </p:cBhvr>
                                      <p:tavLst>
                                        <p:tav tm="0">
                                          <p:val>
                                            <p:strVal val="#ppt_y+.06"/>
                                          </p:val>
                                        </p:tav>
                                        <p:tav tm="100000">
                                          <p:val>
                                            <p:strVal val="#ppt_y"/>
                                          </p:val>
                                        </p:tav>
                                      </p:tavLst>
                                    </p:anim>
                                  </p:childTnLst>
                                </p:cTn>
                              </p:par>
                              <p:par>
                                <p:cTn id="59" presetID="42" presetClass="entr" presetSubtype="0" decel="100000" fill="hold" grpId="0" nodeType="withEffect">
                                  <p:stCondLst>
                                    <p:cond delay="196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700"/>
                                        <p:tgtEl>
                                          <p:spTgt spid="20"/>
                                        </p:tgtEl>
                                      </p:cBhvr>
                                    </p:animEffect>
                                    <p:anim calcmode="lin" valueType="num">
                                      <p:cBhvr additive="base">
                                        <p:cTn id="62" dur="700" fill="hold"/>
                                        <p:tgtEl>
                                          <p:spTgt spid="20"/>
                                        </p:tgtEl>
                                        <p:attrNameLst>
                                          <p:attrName>ppt_x</p:attrName>
                                        </p:attrNameLst>
                                      </p:cBhvr>
                                      <p:tavLst>
                                        <p:tav tm="0">
                                          <p:val>
                                            <p:strVal val="#ppt_x"/>
                                          </p:val>
                                        </p:tav>
                                        <p:tav tm="100000">
                                          <p:val>
                                            <p:strVal val="#ppt_x"/>
                                          </p:val>
                                        </p:tav>
                                      </p:tavLst>
                                    </p:anim>
                                    <p:anim calcmode="lin" valueType="num">
                                      <p:cBhvr additive="base">
                                        <p:cTn id="63" dur="700" fill="hold"/>
                                        <p:tgtEl>
                                          <p:spTgt spid="20"/>
                                        </p:tgtEl>
                                        <p:attrNameLst>
                                          <p:attrName>ppt_y</p:attrName>
                                        </p:attrNameLst>
                                      </p:cBhvr>
                                      <p:tavLst>
                                        <p:tav tm="0">
                                          <p:val>
                                            <p:strVal val="#ppt_y+.06"/>
                                          </p:val>
                                        </p:tav>
                                        <p:tav tm="100000">
                                          <p:val>
                                            <p:strVal val="#ppt_y"/>
                                          </p:val>
                                        </p:tav>
                                      </p:tavLst>
                                    </p:anim>
                                  </p:childTnLst>
                                </p:cTn>
                              </p:par>
                              <p:par>
                                <p:cTn id="64" presetID="42" presetClass="entr" presetSubtype="0" decel="100000" fill="hold" grpId="0" nodeType="withEffect">
                                  <p:stCondLst>
                                    <p:cond delay="196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700"/>
                                        <p:tgtEl>
                                          <p:spTgt spid="21"/>
                                        </p:tgtEl>
                                      </p:cBhvr>
                                    </p:animEffect>
                                    <p:anim calcmode="lin" valueType="num">
                                      <p:cBhvr additive="base">
                                        <p:cTn id="67" dur="700" fill="hold"/>
                                        <p:tgtEl>
                                          <p:spTgt spid="21"/>
                                        </p:tgtEl>
                                        <p:attrNameLst>
                                          <p:attrName>ppt_x</p:attrName>
                                        </p:attrNameLst>
                                      </p:cBhvr>
                                      <p:tavLst>
                                        <p:tav tm="0">
                                          <p:val>
                                            <p:strVal val="#ppt_x"/>
                                          </p:val>
                                        </p:tav>
                                        <p:tav tm="100000">
                                          <p:val>
                                            <p:strVal val="#ppt_x"/>
                                          </p:val>
                                        </p:tav>
                                      </p:tavLst>
                                    </p:anim>
                                    <p:anim calcmode="lin" valueType="num">
                                      <p:cBhvr additive="base">
                                        <p:cTn id="68" dur="700" fill="hold"/>
                                        <p:tgtEl>
                                          <p:spTgt spid="21"/>
                                        </p:tgtEl>
                                        <p:attrNameLst>
                                          <p:attrName>ppt_y</p:attrName>
                                        </p:attrNameLst>
                                      </p:cBhvr>
                                      <p:tavLst>
                                        <p:tav tm="0">
                                          <p:val>
                                            <p:strVal val="#ppt_y+.06"/>
                                          </p:val>
                                        </p:tav>
                                        <p:tav tm="100000">
                                          <p:val>
                                            <p:strVal val="#ppt_y"/>
                                          </p:val>
                                        </p:tav>
                                      </p:tavLst>
                                    </p:anim>
                                  </p:childTnLst>
                                </p:cTn>
                              </p:par>
                              <p:par>
                                <p:cTn id="69" presetID="42" presetClass="entr" presetSubtype="0" decel="100000" fill="hold" grpId="0" nodeType="withEffect">
                                  <p:stCondLst>
                                    <p:cond delay="150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700"/>
                                        <p:tgtEl>
                                          <p:spTgt spid="22"/>
                                        </p:tgtEl>
                                      </p:cBhvr>
                                    </p:animEffect>
                                    <p:anim calcmode="lin" valueType="num">
                                      <p:cBhvr additive="base">
                                        <p:cTn id="72" dur="700" fill="hold"/>
                                        <p:tgtEl>
                                          <p:spTgt spid="22"/>
                                        </p:tgtEl>
                                        <p:attrNameLst>
                                          <p:attrName>ppt_x</p:attrName>
                                        </p:attrNameLst>
                                      </p:cBhvr>
                                      <p:tavLst>
                                        <p:tav tm="0">
                                          <p:val>
                                            <p:strVal val="#ppt_x"/>
                                          </p:val>
                                        </p:tav>
                                        <p:tav tm="100000">
                                          <p:val>
                                            <p:strVal val="#ppt_x"/>
                                          </p:val>
                                        </p:tav>
                                      </p:tavLst>
                                    </p:anim>
                                    <p:anim calcmode="lin" valueType="num">
                                      <p:cBhvr additive="base">
                                        <p:cTn id="73" dur="700" fill="hold"/>
                                        <p:tgtEl>
                                          <p:spTgt spid="22"/>
                                        </p:tgtEl>
                                        <p:attrNameLst>
                                          <p:attrName>ppt_y</p:attrName>
                                        </p:attrNameLst>
                                      </p:cBhvr>
                                      <p:tavLst>
                                        <p:tav tm="0">
                                          <p:val>
                                            <p:strVal val="#ppt_y+.06"/>
                                          </p:val>
                                        </p:tav>
                                        <p:tav tm="100000">
                                          <p:val>
                                            <p:strVal val="#ppt_y"/>
                                          </p:val>
                                        </p:tav>
                                      </p:tavLst>
                                    </p:anim>
                                  </p:childTnLst>
                                </p:cTn>
                              </p:par>
                              <p:par>
                                <p:cTn id="74" presetID="42" presetClass="entr" presetSubtype="0" decel="100000" fill="hold" grpId="0" nodeType="withEffect">
                                  <p:stCondLst>
                                    <p:cond delay="219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700"/>
                                        <p:tgtEl>
                                          <p:spTgt spid="23"/>
                                        </p:tgtEl>
                                      </p:cBhvr>
                                    </p:animEffect>
                                    <p:anim calcmode="lin" valueType="num">
                                      <p:cBhvr additive="base">
                                        <p:cTn id="77" dur="700" fill="hold"/>
                                        <p:tgtEl>
                                          <p:spTgt spid="23"/>
                                        </p:tgtEl>
                                        <p:attrNameLst>
                                          <p:attrName>ppt_x</p:attrName>
                                        </p:attrNameLst>
                                      </p:cBhvr>
                                      <p:tavLst>
                                        <p:tav tm="0">
                                          <p:val>
                                            <p:strVal val="#ppt_x"/>
                                          </p:val>
                                        </p:tav>
                                        <p:tav tm="100000">
                                          <p:val>
                                            <p:strVal val="#ppt_x"/>
                                          </p:val>
                                        </p:tav>
                                      </p:tavLst>
                                    </p:anim>
                                    <p:anim calcmode="lin" valueType="num">
                                      <p:cBhvr additive="base">
                                        <p:cTn id="78" dur="700" fill="hold"/>
                                        <p:tgtEl>
                                          <p:spTgt spid="23"/>
                                        </p:tgtEl>
                                        <p:attrNameLst>
                                          <p:attrName>ppt_y</p:attrName>
                                        </p:attrNameLst>
                                      </p:cBhvr>
                                      <p:tavLst>
                                        <p:tav tm="0">
                                          <p:val>
                                            <p:strVal val="#ppt_y+.06"/>
                                          </p:val>
                                        </p:tav>
                                        <p:tav tm="100000">
                                          <p:val>
                                            <p:strVal val="#ppt_y"/>
                                          </p:val>
                                        </p:tav>
                                      </p:tavLst>
                                    </p:anim>
                                  </p:childTnLst>
                                </p:cTn>
                              </p:par>
                              <p:par>
                                <p:cTn id="79" presetID="42" presetClass="entr" presetSubtype="0" decel="100000" fill="hold" grpId="0" nodeType="withEffect">
                                  <p:stCondLst>
                                    <p:cond delay="219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700"/>
                                        <p:tgtEl>
                                          <p:spTgt spid="24"/>
                                        </p:tgtEl>
                                      </p:cBhvr>
                                    </p:animEffect>
                                    <p:anim calcmode="lin" valueType="num">
                                      <p:cBhvr additive="base">
                                        <p:cTn id="82" dur="700" fill="hold"/>
                                        <p:tgtEl>
                                          <p:spTgt spid="24"/>
                                        </p:tgtEl>
                                        <p:attrNameLst>
                                          <p:attrName>ppt_x</p:attrName>
                                        </p:attrNameLst>
                                      </p:cBhvr>
                                      <p:tavLst>
                                        <p:tav tm="0">
                                          <p:val>
                                            <p:strVal val="#ppt_x"/>
                                          </p:val>
                                        </p:tav>
                                        <p:tav tm="100000">
                                          <p:val>
                                            <p:strVal val="#ppt_x"/>
                                          </p:val>
                                        </p:tav>
                                      </p:tavLst>
                                    </p:anim>
                                    <p:anim calcmode="lin" valueType="num">
                                      <p:cBhvr additive="base">
                                        <p:cTn id="83" dur="700" fill="hold"/>
                                        <p:tgtEl>
                                          <p:spTgt spid="24"/>
                                        </p:tgtEl>
                                        <p:attrNameLst>
                                          <p:attrName>ppt_y</p:attrName>
                                        </p:attrNameLst>
                                      </p:cBhvr>
                                      <p:tavLst>
                                        <p:tav tm="0">
                                          <p:val>
                                            <p:strVal val="#ppt_y+.06"/>
                                          </p:val>
                                        </p:tav>
                                        <p:tav tm="100000">
                                          <p:val>
                                            <p:strVal val="#ppt_y"/>
                                          </p:val>
                                        </p:tav>
                                      </p:tavLst>
                                    </p:anim>
                                  </p:childTnLst>
                                </p:cTn>
                              </p:par>
                              <p:par>
                                <p:cTn id="84" presetID="42" presetClass="entr" presetSubtype="0" decel="100000" fill="hold" grpId="0" nodeType="withEffect">
                                  <p:stCondLst>
                                    <p:cond delay="150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700"/>
                                        <p:tgtEl>
                                          <p:spTgt spid="25"/>
                                        </p:tgtEl>
                                      </p:cBhvr>
                                    </p:animEffect>
                                    <p:anim calcmode="lin" valueType="num">
                                      <p:cBhvr additive="base">
                                        <p:cTn id="87" dur="700" fill="hold"/>
                                        <p:tgtEl>
                                          <p:spTgt spid="25"/>
                                        </p:tgtEl>
                                        <p:attrNameLst>
                                          <p:attrName>ppt_x</p:attrName>
                                        </p:attrNameLst>
                                      </p:cBhvr>
                                      <p:tavLst>
                                        <p:tav tm="0">
                                          <p:val>
                                            <p:strVal val="#ppt_x"/>
                                          </p:val>
                                        </p:tav>
                                        <p:tav tm="100000">
                                          <p:val>
                                            <p:strVal val="#ppt_x"/>
                                          </p:val>
                                        </p:tav>
                                      </p:tavLst>
                                    </p:anim>
                                    <p:anim calcmode="lin" valueType="num">
                                      <p:cBhvr additive="base">
                                        <p:cTn id="88" dur="700" fill="hold"/>
                                        <p:tgtEl>
                                          <p:spTgt spid="25"/>
                                        </p:tgtEl>
                                        <p:attrNameLst>
                                          <p:attrName>ppt_y</p:attrName>
                                        </p:attrNameLst>
                                      </p:cBhvr>
                                      <p:tavLst>
                                        <p:tav tm="0">
                                          <p:val>
                                            <p:strVal val="#ppt_y+.06"/>
                                          </p:val>
                                        </p:tav>
                                        <p:tav tm="100000">
                                          <p:val>
                                            <p:strVal val="#ppt_y"/>
                                          </p:val>
                                        </p:tav>
                                      </p:tavLst>
                                    </p:anim>
                                  </p:childTnLst>
                                </p:cTn>
                              </p:par>
                              <p:par>
                                <p:cTn id="89" presetID="6" presetClass="emph" presetSubtype="0" repeatCount="indefinite" accel="50000" decel="50000" autoRev="1" fill="hold" nodeType="withEffect">
                                  <p:stCondLst>
                                    <p:cond delay="0"/>
                                  </p:stCondLst>
                                  <p:childTnLst>
                                    <p:animScale>
                                      <p:cBhvr>
                                        <p:cTn id="90" dur="3500" fill="hold"/>
                                        <p:tgtEl>
                                          <p:spTgt spid="2"/>
                                        </p:tgtEl>
                                      </p:cBhvr>
                                      <p:by x="106000" y="106000"/>
                                    </p:animScale>
                                  </p:childTnLst>
                                </p:cTn>
                              </p:par>
                              <p:par>
                                <p:cTn id="91" presetID="8" presetClass="emph" presetSubtype="0" repeatCount="indefinite" fill="hold" nodeType="withEffect">
                                  <p:stCondLst>
                                    <p:cond delay="0"/>
                                  </p:stCondLst>
                                  <p:childTnLst>
                                    <p:animRot by="21600000">
                                      <p:cBhvr>
                                        <p:cTn id="92" dur="30000" fill="hold"/>
                                        <p:tgtEl>
                                          <p:spTgt spid="3"/>
                                        </p:tgtEl>
                                        <p:attrNameLst>
                                          <p:attrName>r</p:attrName>
                                        </p:attrNameLst>
                                      </p:cBhvr>
                                    </p:animRot>
                                  </p:childTnLst>
                                </p:cTn>
                              </p:par>
                              <p:par>
                                <p:cTn id="93" presetID="0" presetClass="path" presetSubtype="0" repeatCount="indefinite" accel="50000" decel="50000" autoRev="1" fill="hold" nodeType="withEffect">
                                  <p:stCondLst>
                                    <p:cond delay="3190"/>
                                  </p:stCondLst>
                                  <p:childTnLst>
                                    <p:animMotion origin="layout" path="M 0 0 L 0 -0.018 E" pathEditMode="relative" ptsTypes="AA">
                                      <p:cBhvr>
                                        <p:cTn id="94" dur="1800" fill="hold"/>
                                        <p:tgtEl>
                                          <p:spTgt spid="15"/>
                                        </p:tgtEl>
                                        <p:attrNameLst>
                                          <p:attrName>ppt_x</p:attrName>
                                          <p:attrName>ppt_y</p:attrName>
                                        </p:attrNameLst>
                                      </p:cBhvr>
                                    </p:animMotion>
                                  </p:childTnLst>
                                </p:cTn>
                              </p:par>
                              <p:par>
                                <p:cTn id="95" presetID="0" presetClass="path" presetSubtype="0" repeatCount="indefinite" accel="50000" decel="50000" autoRev="1" fill="hold" nodeType="withEffect">
                                  <p:stCondLst>
                                    <p:cond delay="3190"/>
                                  </p:stCondLst>
                                  <p:childTnLst>
                                    <p:animMotion origin="layout" path="M 0 0 L 0 -0.018 E" pathEditMode="relative" ptsTypes="AA">
                                      <p:cBhvr>
                                        <p:cTn id="96" dur="1800" fill="hold"/>
                                        <p:tgtEl>
                                          <p:spTgt spid="1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P spid="13"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theme/theme1.xml><?xml version="1.0" encoding="utf-8"?>
<a:theme xmlns:a="http://schemas.openxmlformats.org/drawingml/2006/main" name="FLKRDSTUDIO Retro">
  <a:themeElements>
    <a:clrScheme name="FLKRDSTUDIO Retro">
      <a:dk1>
        <a:srgbClr val="000000"/>
      </a:dk1>
      <a:lt1>
        <a:srgbClr val="FFFFFF"/>
      </a:lt1>
      <a:dk2>
        <a:srgbClr val="1A1A1A"/>
      </a:dk2>
      <a:lt2>
        <a:srgbClr val="FEB18B"/>
      </a:lt2>
      <a:accent1>
        <a:srgbClr val="5AE1D2"/>
      </a:accent1>
      <a:accent2>
        <a:srgbClr val="E17E3F"/>
      </a:accent2>
      <a:accent3>
        <a:srgbClr val="EEC3BB"/>
      </a:accent3>
      <a:accent4>
        <a:srgbClr val="2B2B2B"/>
      </a:accent4>
      <a:accent5>
        <a:srgbClr val="8FEDE3"/>
      </a:accent5>
      <a:accent6>
        <a:srgbClr val="F4A877"/>
      </a:accent6>
      <a:hlink>
        <a:srgbClr val="1F8C80"/>
      </a:hlink>
      <a:folHlink>
        <a:srgbClr val="B35A22"/>
      </a:folHlink>
    </a:clrScheme>
    <a:fontScheme name="FLKRDSTUDIO Retro">
      <a:majorFont>
        <a:latin typeface="Zain"/>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Zain"/>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448</TotalTime>
  <Words>1812</Words>
  <Application>Microsoft Macintosh PowerPoint</Application>
  <PresentationFormat>On-screen Show (16:9)</PresentationFormat>
  <Paragraphs>559</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Courier New</vt:lpstr>
      <vt:lpstr>Zain</vt:lpstr>
      <vt:lpstr>FLKRDSTUDIO Retro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FLKRDSTUDIO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چۆن بەکارهێنەر لە ڕاوتەر بلۆک و ئەنبلۆک بکەین</dc:title>
  <dc:subject>PptxGenJS Presentation</dc:subject>
  <dc:creator>زانا فارۆق — FLKRDSTUDIO</dc:creator>
  <cp:lastModifiedBy>zana fareq</cp:lastModifiedBy>
  <cp:revision>2</cp:revision>
  <dcterms:created xsi:type="dcterms:W3CDTF">2026-10-29T12:14:54Z</dcterms:created>
  <dcterms:modified xsi:type="dcterms:W3CDTF">2026-10-30T17:47:33Z</dcterms:modified>
</cp:coreProperties>
</file>